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60" r:id="rId7"/>
    <p:sldId id="261" r:id="rId8"/>
    <p:sldId id="259" r:id="rId9"/>
    <p:sldId id="262" r:id="rId10"/>
    <p:sldId id="281" r:id="rId11"/>
    <p:sldId id="263" r:id="rId12"/>
    <p:sldId id="282" r:id="rId13"/>
    <p:sldId id="283" r:id="rId14"/>
    <p:sldId id="284" r:id="rId15"/>
    <p:sldId id="285" r:id="rId16"/>
    <p:sldId id="289" r:id="rId17"/>
    <p:sldId id="268" r:id="rId18"/>
    <p:sldId id="269" r:id="rId19"/>
    <p:sldId id="286" r:id="rId20"/>
    <p:sldId id="287" r:id="rId21"/>
    <p:sldId id="290" r:id="rId22"/>
    <p:sldId id="288" r:id="rId23"/>
    <p:sldId id="272" r:id="rId24"/>
    <p:sldId id="291" r:id="rId25"/>
    <p:sldId id="292" r:id="rId26"/>
    <p:sldId id="293" r:id="rId27"/>
  </p:sldIdLst>
  <p:sldSz cx="9144000" cy="5219700"/>
  <p:notesSz cx="6858000" cy="9144000"/>
  <p:custDataLst>
    <p:tags r:id="rId3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5B4F"/>
    <a:srgbClr val="425543"/>
    <a:srgbClr val="546D61"/>
    <a:srgbClr val="010101"/>
    <a:srgbClr val="1D4E6F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tags" Target="tags/tag20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06F2FC-86AF-43A7-9ED1-89008A5DF86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25488" y="1143000"/>
            <a:ext cx="5407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1B51-2770-4ACD-9C39-04E0BF90CEF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54243"/>
            <a:ext cx="6858000" cy="1817229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41551"/>
            <a:ext cx="6858000" cy="126021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7901"/>
            <a:ext cx="1971675" cy="442345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7901"/>
            <a:ext cx="5800725" cy="442345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01301"/>
            <a:ext cx="7886700" cy="217125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93092"/>
            <a:ext cx="7886700" cy="114180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7901"/>
            <a:ext cx="7886700" cy="10089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79552"/>
            <a:ext cx="3868340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906640"/>
            <a:ext cx="3868340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79552"/>
            <a:ext cx="3887391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906640"/>
            <a:ext cx="3887391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51541"/>
            <a:ext cx="4629150" cy="370937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51541"/>
            <a:ext cx="4629150" cy="370937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7901"/>
            <a:ext cx="7886700" cy="1008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9503"/>
            <a:ext cx="7886700" cy="33118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5181F-B70C-43BF-A7A9-2FC8AA2A9FA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37889"/>
            <a:ext cx="30861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C8BCF-44BA-4A60-8556-0FDDAEE5838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tags" Target="../tags/tag16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image" Target="../media/image4.png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3" Type="http://schemas.openxmlformats.org/officeDocument/2006/relationships/notesSlide" Target="../notesSlides/notesSlide13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3.png"/><Relationship Id="rId10" Type="http://schemas.openxmlformats.org/officeDocument/2006/relationships/tags" Target="../tags/tag19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3.png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C:\Users\xin\Desktop\微信图片_20201013160814.jpg微信图片_2020101316081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3153065"/>
            <a:ext cx="9144000" cy="2333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945044" y="3748144"/>
            <a:ext cx="3361690" cy="52197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reflection blurRad="6350" stA="31000" endPos="50000" dist="762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中科大汇报展示</a:t>
            </a:r>
            <a:r>
              <a:rPr lang="en-US" alt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reflection blurRad="6350" stA="31000" endPos="50000" dist="762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 </a:t>
            </a:r>
            <a:endParaRPr lang="en-US" altLang="zh-CN" sz="2800" b="1" dirty="0">
              <a:solidFill>
                <a:schemeClr val="tx1">
                  <a:lumMod val="95000"/>
                  <a:lumOff val="5000"/>
                </a:schemeClr>
              </a:solidFill>
              <a:effectLst>
                <a:reflection blurRad="6350" stA="31000" endPos="50000" dist="762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2894" y="4823263"/>
            <a:ext cx="7567070" cy="4080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9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The user can demonstrate on a projector or computer, or print the presentation and make it into a film to be used in a wider field</a:t>
            </a:r>
            <a:endParaRPr lang="en-US" altLang="zh-CN" sz="900" spc="30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2" name="Triarchy - Closer (Triarchy Remix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670613" y="607273"/>
            <a:ext cx="609600" cy="6096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016492" y="4537699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演讲人</a:t>
            </a:r>
            <a:r>
              <a:rPr lang="zh-CN" altLang="en-US" sz="1000" spc="600" dirty="0" smtClean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：猪七爷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83630" y="4552239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部门：策划部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063856" y="4552239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2019.9.9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中科大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4660" y="3200400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101"/>
                            </p:stCondLst>
                            <p:childTnLst>
                              <p:par>
                                <p:cTn id="2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600"/>
                            </p:stCondLst>
                            <p:childTnLst>
                              <p:par>
                                <p:cTn id="3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/>
      <p:bldP spid="9" grpId="0"/>
      <p:bldP spid="14" grpId="0"/>
      <p:bldP spid="15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07600" y="54242"/>
            <a:ext cx="989055" cy="24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671528" y="54241"/>
            <a:ext cx="324426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  <a:endParaRPr lang="en-US" altLang="zh-CN" sz="10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77858" y="1248430"/>
            <a:ext cx="7934520" cy="1911388"/>
            <a:chOff x="798990" y="2158097"/>
            <a:chExt cx="10528917" cy="2536366"/>
          </a:xfrm>
        </p:grpSpPr>
        <p:sp>
          <p:nvSpPr>
            <p:cNvPr id="13" name="菱形 12"/>
            <p:cNvSpPr/>
            <p:nvPr/>
          </p:nvSpPr>
          <p:spPr>
            <a:xfrm>
              <a:off x="1091210" y="2714998"/>
              <a:ext cx="1460665" cy="1460664"/>
            </a:xfrm>
            <a:prstGeom prst="diamond">
              <a:avLst/>
            </a:prstGeom>
            <a:solidFill>
              <a:srgbClr val="515B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dirty="0">
                <a:latin typeface="Century Gothic" panose="020B0502020202020204" pitchFamily="34" charset="0"/>
              </a:endParaRPr>
            </a:p>
          </p:txBody>
        </p:sp>
        <p:sp>
          <p:nvSpPr>
            <p:cNvPr id="14" name="菱形 13"/>
            <p:cNvSpPr/>
            <p:nvPr/>
          </p:nvSpPr>
          <p:spPr>
            <a:xfrm>
              <a:off x="928913" y="2533652"/>
              <a:ext cx="1785258" cy="1785256"/>
            </a:xfrm>
            <a:prstGeom prst="diamond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15" name="菱形 14"/>
            <p:cNvSpPr/>
            <p:nvPr/>
          </p:nvSpPr>
          <p:spPr>
            <a:xfrm>
              <a:off x="3069690" y="2714998"/>
              <a:ext cx="1460665" cy="1460664"/>
            </a:xfrm>
            <a:prstGeom prst="diamond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dirty="0">
                <a:latin typeface="Century Gothic" panose="020B0502020202020204" pitchFamily="34" charset="0"/>
              </a:endParaRPr>
            </a:p>
          </p:txBody>
        </p:sp>
        <p:sp>
          <p:nvSpPr>
            <p:cNvPr id="16" name="菱形 15"/>
            <p:cNvSpPr/>
            <p:nvPr/>
          </p:nvSpPr>
          <p:spPr>
            <a:xfrm>
              <a:off x="2907393" y="2533652"/>
              <a:ext cx="1785258" cy="1785256"/>
            </a:xfrm>
            <a:prstGeom prst="diamond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17" name="菱形 16"/>
            <p:cNvSpPr/>
            <p:nvPr/>
          </p:nvSpPr>
          <p:spPr>
            <a:xfrm>
              <a:off x="7661645" y="2714998"/>
              <a:ext cx="1460665" cy="1460664"/>
            </a:xfrm>
            <a:prstGeom prst="diamond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18" name="菱形 17"/>
            <p:cNvSpPr/>
            <p:nvPr/>
          </p:nvSpPr>
          <p:spPr>
            <a:xfrm>
              <a:off x="7499348" y="2533652"/>
              <a:ext cx="1785258" cy="1785256"/>
            </a:xfrm>
            <a:prstGeom prst="diamond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19" name="菱形 18"/>
            <p:cNvSpPr/>
            <p:nvPr/>
          </p:nvSpPr>
          <p:spPr>
            <a:xfrm>
              <a:off x="9582068" y="2714998"/>
              <a:ext cx="1460665" cy="1460664"/>
            </a:xfrm>
            <a:prstGeom prst="diamond">
              <a:avLst/>
            </a:prstGeom>
            <a:solidFill>
              <a:srgbClr val="515B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dirty="0">
                <a:latin typeface="Century Gothic" panose="020B0502020202020204" pitchFamily="34" charset="0"/>
              </a:endParaRPr>
            </a:p>
          </p:txBody>
        </p:sp>
        <p:sp>
          <p:nvSpPr>
            <p:cNvPr id="20" name="菱形 19"/>
            <p:cNvSpPr/>
            <p:nvPr/>
          </p:nvSpPr>
          <p:spPr>
            <a:xfrm>
              <a:off x="9419771" y="2533652"/>
              <a:ext cx="1785258" cy="1785256"/>
            </a:xfrm>
            <a:prstGeom prst="diamond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21" name="菱形 20"/>
            <p:cNvSpPr/>
            <p:nvPr/>
          </p:nvSpPr>
          <p:spPr>
            <a:xfrm>
              <a:off x="5058396" y="2407725"/>
              <a:ext cx="2075209" cy="2075209"/>
            </a:xfrm>
            <a:prstGeom prst="diamond">
              <a:avLst/>
            </a:prstGeom>
            <a:solidFill>
              <a:srgbClr val="515B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dirty="0">
                <a:latin typeface="Century Gothic" panose="020B0502020202020204" pitchFamily="34" charset="0"/>
              </a:endParaRPr>
            </a:p>
          </p:txBody>
        </p:sp>
        <p:sp>
          <p:nvSpPr>
            <p:cNvPr id="24" name="菱形 23"/>
            <p:cNvSpPr/>
            <p:nvPr/>
          </p:nvSpPr>
          <p:spPr>
            <a:xfrm>
              <a:off x="4827816" y="2158097"/>
              <a:ext cx="2536368" cy="2536366"/>
            </a:xfrm>
            <a:prstGeom prst="diamond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cxnSp>
          <p:nvCxnSpPr>
            <p:cNvPr id="25" name="直接箭头连接符 24"/>
            <p:cNvCxnSpPr/>
            <p:nvPr/>
          </p:nvCxnSpPr>
          <p:spPr>
            <a:xfrm>
              <a:off x="798990" y="3771900"/>
              <a:ext cx="10528917" cy="0"/>
            </a:xfrm>
            <a:prstGeom prst="straightConnector1">
              <a:avLst/>
            </a:prstGeom>
            <a:ln w="12700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1459555" y="3009754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2016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409006" y="3009754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2017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5726754" y="3009754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2018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8001867" y="3009754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2019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9921383" y="3009754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2020</a:t>
              </a:r>
              <a:endParaRPr lang="zh-CN" altLang="en-US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31" name="菱形 30"/>
            <p:cNvSpPr/>
            <p:nvPr/>
          </p:nvSpPr>
          <p:spPr>
            <a:xfrm>
              <a:off x="1678621" y="3669346"/>
              <a:ext cx="205108" cy="205108"/>
            </a:xfrm>
            <a:prstGeom prst="diamon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32" name="菱形 31"/>
            <p:cNvSpPr/>
            <p:nvPr/>
          </p:nvSpPr>
          <p:spPr>
            <a:xfrm>
              <a:off x="3697467" y="3669346"/>
              <a:ext cx="205108" cy="205108"/>
            </a:xfrm>
            <a:prstGeom prst="diamon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33" name="菱形 32"/>
            <p:cNvSpPr/>
            <p:nvPr/>
          </p:nvSpPr>
          <p:spPr>
            <a:xfrm>
              <a:off x="6000246" y="3669346"/>
              <a:ext cx="205108" cy="205108"/>
            </a:xfrm>
            <a:prstGeom prst="diamon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34" name="菱形 33"/>
            <p:cNvSpPr/>
            <p:nvPr/>
          </p:nvSpPr>
          <p:spPr>
            <a:xfrm>
              <a:off x="8303933" y="3669346"/>
              <a:ext cx="205108" cy="205108"/>
            </a:xfrm>
            <a:prstGeom prst="diamon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35" name="菱形 34"/>
            <p:cNvSpPr/>
            <p:nvPr/>
          </p:nvSpPr>
          <p:spPr>
            <a:xfrm>
              <a:off x="10209845" y="3669346"/>
              <a:ext cx="205108" cy="205108"/>
            </a:xfrm>
            <a:prstGeom prst="diamon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36" name="菱形 35"/>
            <p:cNvSpPr/>
            <p:nvPr/>
          </p:nvSpPr>
          <p:spPr>
            <a:xfrm>
              <a:off x="1737179" y="3727904"/>
              <a:ext cx="87992" cy="87992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37" name="菱形 36"/>
            <p:cNvSpPr/>
            <p:nvPr/>
          </p:nvSpPr>
          <p:spPr>
            <a:xfrm>
              <a:off x="3756025" y="3727450"/>
              <a:ext cx="87992" cy="87992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38" name="菱形 37"/>
            <p:cNvSpPr/>
            <p:nvPr/>
          </p:nvSpPr>
          <p:spPr>
            <a:xfrm>
              <a:off x="6058804" y="3727904"/>
              <a:ext cx="87992" cy="87992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39" name="菱形 38"/>
            <p:cNvSpPr/>
            <p:nvPr/>
          </p:nvSpPr>
          <p:spPr>
            <a:xfrm>
              <a:off x="8362491" y="3727904"/>
              <a:ext cx="87992" cy="87992"/>
            </a:xfrm>
            <a:prstGeom prst="diamon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40" name="菱形 39"/>
            <p:cNvSpPr/>
            <p:nvPr/>
          </p:nvSpPr>
          <p:spPr>
            <a:xfrm>
              <a:off x="10268403" y="3727450"/>
              <a:ext cx="87992" cy="87992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>
                <a:latin typeface="Century Gothic" panose="020B0502020202020204" pitchFamily="34" charset="0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1367194" y="3869892"/>
              <a:ext cx="848995" cy="36757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Text</a:t>
              </a:r>
              <a:endPara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3365553" y="3869892"/>
              <a:ext cx="848995" cy="36757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Text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5633904" y="3869892"/>
              <a:ext cx="848995" cy="36757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Text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7967480" y="3869892"/>
              <a:ext cx="848995" cy="36757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Text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9887901" y="3869892"/>
              <a:ext cx="848995" cy="367571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Text</a:t>
              </a:r>
              <a:endPara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>
            <a:off x="336676" y="2265024"/>
            <a:ext cx="8724257" cy="177893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509763" y="3059506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8" name="Rectangle 24"/>
          <p:cNvSpPr>
            <a:spLocks noChangeArrowheads="1"/>
          </p:cNvSpPr>
          <p:nvPr/>
        </p:nvSpPr>
        <p:spPr bwMode="auto">
          <a:xfrm>
            <a:off x="769620" y="2853167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2717250" y="3038135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0" name="Rectangle 24"/>
          <p:cNvSpPr>
            <a:spLocks noChangeArrowheads="1"/>
          </p:cNvSpPr>
          <p:nvPr/>
        </p:nvSpPr>
        <p:spPr bwMode="auto">
          <a:xfrm>
            <a:off x="2977107" y="2831796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4717375" y="3040991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2" name="Rectangle 24"/>
          <p:cNvSpPr>
            <a:spLocks noChangeArrowheads="1"/>
          </p:cNvSpPr>
          <p:nvPr/>
        </p:nvSpPr>
        <p:spPr bwMode="auto">
          <a:xfrm>
            <a:off x="4977232" y="2834652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746811" y="3034148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4" name="Rectangle 24"/>
          <p:cNvSpPr>
            <a:spLocks noChangeArrowheads="1"/>
          </p:cNvSpPr>
          <p:nvPr/>
        </p:nvSpPr>
        <p:spPr bwMode="auto">
          <a:xfrm>
            <a:off x="7006668" y="2827809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图片 9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07600" y="54242"/>
            <a:ext cx="989055" cy="24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671528" y="54241"/>
            <a:ext cx="324426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  <a:endParaRPr lang="en-US" altLang="zh-CN" sz="10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078937" y="2012177"/>
            <a:ext cx="5072229" cy="1317530"/>
            <a:chOff x="4148580" y="2827621"/>
            <a:chExt cx="7466143" cy="1939359"/>
          </a:xfrm>
        </p:grpSpPr>
        <p:sp>
          <p:nvSpPr>
            <p:cNvPr id="13" name="任意多边形 1"/>
            <p:cNvSpPr/>
            <p:nvPr/>
          </p:nvSpPr>
          <p:spPr>
            <a:xfrm>
              <a:off x="4509223" y="3157969"/>
              <a:ext cx="6734175" cy="1285875"/>
            </a:xfrm>
            <a:custGeom>
              <a:avLst/>
              <a:gdLst>
                <a:gd name="connsiteX0" fmla="*/ 0 w 6734175"/>
                <a:gd name="connsiteY0" fmla="*/ 1228725 h 1285875"/>
                <a:gd name="connsiteX1" fmla="*/ 1123950 w 6734175"/>
                <a:gd name="connsiteY1" fmla="*/ 28575 h 1285875"/>
                <a:gd name="connsiteX2" fmla="*/ 2266950 w 6734175"/>
                <a:gd name="connsiteY2" fmla="*/ 1285875 h 1285875"/>
                <a:gd name="connsiteX3" fmla="*/ 3352800 w 6734175"/>
                <a:gd name="connsiteY3" fmla="*/ 38100 h 1285875"/>
                <a:gd name="connsiteX4" fmla="*/ 4457700 w 6734175"/>
                <a:gd name="connsiteY4" fmla="*/ 1257300 h 1285875"/>
                <a:gd name="connsiteX5" fmla="*/ 5591175 w 6734175"/>
                <a:gd name="connsiteY5" fmla="*/ 0 h 1285875"/>
                <a:gd name="connsiteX6" fmla="*/ 6734175 w 6734175"/>
                <a:gd name="connsiteY6" fmla="*/ 118110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34175" h="1285875">
                  <a:moveTo>
                    <a:pt x="0" y="1228725"/>
                  </a:moveTo>
                  <a:lnTo>
                    <a:pt x="1123950" y="28575"/>
                  </a:lnTo>
                  <a:lnTo>
                    <a:pt x="2266950" y="1285875"/>
                  </a:lnTo>
                  <a:lnTo>
                    <a:pt x="3352800" y="38100"/>
                  </a:lnTo>
                  <a:lnTo>
                    <a:pt x="4457700" y="1257300"/>
                  </a:lnTo>
                  <a:lnTo>
                    <a:pt x="5591175" y="0"/>
                  </a:lnTo>
                  <a:lnTo>
                    <a:pt x="6734175" y="1181100"/>
                  </a:lnTo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5262046" y="2827621"/>
              <a:ext cx="810649" cy="810649"/>
              <a:chOff x="5262046" y="2827621"/>
              <a:chExt cx="810649" cy="810649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5262046" y="2827621"/>
                <a:ext cx="810649" cy="810649"/>
              </a:xfrm>
              <a:prstGeom prst="ellipse">
                <a:avLst/>
              </a:prstGeom>
              <a:solidFill>
                <a:srgbClr val="515B4F"/>
              </a:solidFill>
              <a:ln w="12700">
                <a:noFill/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9" name="任意多边形 17"/>
              <p:cNvSpPr/>
              <p:nvPr/>
            </p:nvSpPr>
            <p:spPr bwMode="auto">
              <a:xfrm>
                <a:off x="5554136" y="3058686"/>
                <a:ext cx="226467" cy="381038"/>
              </a:xfrm>
              <a:custGeom>
                <a:avLst/>
                <a:gdLst/>
                <a:ahLst/>
                <a:cxnLst>
                  <a:cxn ang="0">
                    <a:pos x="29" y="44"/>
                  </a:cxn>
                  <a:cxn ang="0">
                    <a:pos x="24" y="49"/>
                  </a:cxn>
                  <a:cxn ang="0">
                    <a:pos x="5" y="49"/>
                  </a:cxn>
                  <a:cxn ang="0">
                    <a:pos x="0" y="44"/>
                  </a:cxn>
                  <a:cxn ang="0">
                    <a:pos x="0" y="5"/>
                  </a:cxn>
                  <a:cxn ang="0">
                    <a:pos x="5" y="0"/>
                  </a:cxn>
                  <a:cxn ang="0">
                    <a:pos x="24" y="0"/>
                  </a:cxn>
                  <a:cxn ang="0">
                    <a:pos x="29" y="5"/>
                  </a:cxn>
                  <a:cxn ang="0">
                    <a:pos x="29" y="44"/>
                  </a:cxn>
                  <a:cxn ang="0">
                    <a:pos x="25" y="11"/>
                  </a:cxn>
                  <a:cxn ang="0">
                    <a:pos x="24" y="10"/>
                  </a:cxn>
                  <a:cxn ang="0">
                    <a:pos x="5" y="10"/>
                  </a:cxn>
                  <a:cxn ang="0">
                    <a:pos x="3" y="11"/>
                  </a:cxn>
                  <a:cxn ang="0">
                    <a:pos x="3" y="38"/>
                  </a:cxn>
                  <a:cxn ang="0">
                    <a:pos x="5" y="39"/>
                  </a:cxn>
                  <a:cxn ang="0">
                    <a:pos x="24" y="39"/>
                  </a:cxn>
                  <a:cxn ang="0">
                    <a:pos x="25" y="38"/>
                  </a:cxn>
                  <a:cxn ang="0">
                    <a:pos x="25" y="11"/>
                  </a:cxn>
                  <a:cxn ang="0">
                    <a:pos x="17" y="5"/>
                  </a:cxn>
                  <a:cxn ang="0">
                    <a:pos x="11" y="5"/>
                  </a:cxn>
                  <a:cxn ang="0">
                    <a:pos x="11" y="6"/>
                  </a:cxn>
                  <a:cxn ang="0">
                    <a:pos x="11" y="6"/>
                  </a:cxn>
                  <a:cxn ang="0">
                    <a:pos x="17" y="6"/>
                  </a:cxn>
                  <a:cxn ang="0">
                    <a:pos x="18" y="6"/>
                  </a:cxn>
                  <a:cxn ang="0">
                    <a:pos x="17" y="5"/>
                  </a:cxn>
                  <a:cxn ang="0">
                    <a:pos x="14" y="41"/>
                  </a:cxn>
                  <a:cxn ang="0">
                    <a:pos x="11" y="44"/>
                  </a:cxn>
                  <a:cxn ang="0">
                    <a:pos x="14" y="47"/>
                  </a:cxn>
                  <a:cxn ang="0">
                    <a:pos x="17" y="44"/>
                  </a:cxn>
                  <a:cxn ang="0">
                    <a:pos x="14" y="41"/>
                  </a:cxn>
                </a:cxnLst>
                <a:rect l="0" t="0" r="r" b="b"/>
                <a:pathLst>
                  <a:path w="29" h="49">
                    <a:moveTo>
                      <a:pt x="29" y="44"/>
                    </a:moveTo>
                    <a:cubicBezTo>
                      <a:pt x="29" y="47"/>
                      <a:pt x="27" y="49"/>
                      <a:pt x="24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2" y="49"/>
                      <a:pt x="0" y="47"/>
                      <a:pt x="0" y="4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9" y="3"/>
                      <a:pt x="29" y="5"/>
                    </a:cubicBezTo>
                    <a:lnTo>
                      <a:pt x="29" y="44"/>
                    </a:lnTo>
                    <a:close/>
                    <a:moveTo>
                      <a:pt x="25" y="11"/>
                    </a:moveTo>
                    <a:cubicBezTo>
                      <a:pt x="25" y="11"/>
                      <a:pt x="25" y="10"/>
                      <a:pt x="24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10"/>
                      <a:pt x="3" y="11"/>
                      <a:pt x="3" y="11"/>
                    </a:cubicBezTo>
                    <a:cubicBezTo>
                      <a:pt x="3" y="38"/>
                      <a:pt x="3" y="38"/>
                      <a:pt x="3" y="38"/>
                    </a:cubicBezTo>
                    <a:cubicBezTo>
                      <a:pt x="3" y="39"/>
                      <a:pt x="4" y="39"/>
                      <a:pt x="5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5" y="39"/>
                      <a:pt x="25" y="39"/>
                      <a:pt x="25" y="38"/>
                    </a:cubicBezTo>
                    <a:lnTo>
                      <a:pt x="25" y="11"/>
                    </a:lnTo>
                    <a:close/>
                    <a:moveTo>
                      <a:pt x="17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6"/>
                      <a:pt x="18" y="5"/>
                      <a:pt x="17" y="5"/>
                    </a:cubicBezTo>
                    <a:close/>
                    <a:moveTo>
                      <a:pt x="14" y="41"/>
                    </a:moveTo>
                    <a:cubicBezTo>
                      <a:pt x="13" y="41"/>
                      <a:pt x="11" y="42"/>
                      <a:pt x="11" y="44"/>
                    </a:cubicBezTo>
                    <a:cubicBezTo>
                      <a:pt x="11" y="46"/>
                      <a:pt x="13" y="47"/>
                      <a:pt x="14" y="47"/>
                    </a:cubicBezTo>
                    <a:cubicBezTo>
                      <a:pt x="16" y="47"/>
                      <a:pt x="17" y="46"/>
                      <a:pt x="17" y="44"/>
                    </a:cubicBezTo>
                    <a:cubicBezTo>
                      <a:pt x="17" y="42"/>
                      <a:pt x="16" y="41"/>
                      <a:pt x="14" y="4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4148580" y="3956331"/>
              <a:ext cx="810649" cy="810649"/>
              <a:chOff x="4148580" y="3956331"/>
              <a:chExt cx="810649" cy="810649"/>
            </a:xfrm>
          </p:grpSpPr>
          <p:sp>
            <p:nvSpPr>
              <p:cNvPr id="36" name="椭圆 35"/>
              <p:cNvSpPr/>
              <p:nvPr/>
            </p:nvSpPr>
            <p:spPr>
              <a:xfrm>
                <a:off x="4148580" y="395633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7" name="任意多边形 20"/>
              <p:cNvSpPr/>
              <p:nvPr/>
            </p:nvSpPr>
            <p:spPr bwMode="auto">
              <a:xfrm>
                <a:off x="4378239" y="4255911"/>
                <a:ext cx="317939" cy="282916"/>
              </a:xfrm>
              <a:custGeom>
                <a:avLst/>
                <a:gdLst/>
                <a:ahLst/>
                <a:cxnLst>
                  <a:cxn ang="0">
                    <a:pos x="73" y="47"/>
                  </a:cxn>
                  <a:cxn ang="0">
                    <a:pos x="67" y="53"/>
                  </a:cxn>
                  <a:cxn ang="0">
                    <a:pos x="46" y="53"/>
                  </a:cxn>
                  <a:cxn ang="0">
                    <a:pos x="48" y="60"/>
                  </a:cxn>
                  <a:cxn ang="0">
                    <a:pos x="46" y="63"/>
                  </a:cxn>
                  <a:cxn ang="0">
                    <a:pos x="26" y="63"/>
                  </a:cxn>
                  <a:cxn ang="0">
                    <a:pos x="24" y="60"/>
                  </a:cxn>
                  <a:cxn ang="0">
                    <a:pos x="26" y="53"/>
                  </a:cxn>
                  <a:cxn ang="0">
                    <a:pos x="6" y="53"/>
                  </a:cxn>
                  <a:cxn ang="0">
                    <a:pos x="0" y="47"/>
                  </a:cxn>
                  <a:cxn ang="0">
                    <a:pos x="0" y="6"/>
                  </a:cxn>
                  <a:cxn ang="0">
                    <a:pos x="6" y="0"/>
                  </a:cxn>
                  <a:cxn ang="0">
                    <a:pos x="67" y="0"/>
                  </a:cxn>
                  <a:cxn ang="0">
                    <a:pos x="73" y="6"/>
                  </a:cxn>
                  <a:cxn ang="0">
                    <a:pos x="73" y="47"/>
                  </a:cxn>
                  <a:cxn ang="0">
                    <a:pos x="68" y="6"/>
                  </a:cxn>
                  <a:cxn ang="0">
                    <a:pos x="67" y="5"/>
                  </a:cxn>
                  <a:cxn ang="0">
                    <a:pos x="6" y="5"/>
                  </a:cxn>
                  <a:cxn ang="0">
                    <a:pos x="5" y="6"/>
                  </a:cxn>
                  <a:cxn ang="0">
                    <a:pos x="5" y="37"/>
                  </a:cxn>
                  <a:cxn ang="0">
                    <a:pos x="6" y="39"/>
                  </a:cxn>
                  <a:cxn ang="0">
                    <a:pos x="67" y="39"/>
                  </a:cxn>
                  <a:cxn ang="0">
                    <a:pos x="68" y="37"/>
                  </a:cxn>
                  <a:cxn ang="0">
                    <a:pos x="68" y="6"/>
                  </a:cxn>
                </a:cxnLst>
                <a:rect l="0" t="0" r="r" b="b"/>
                <a:pathLst>
                  <a:path w="73" h="63">
                    <a:moveTo>
                      <a:pt x="73" y="47"/>
                    </a:moveTo>
                    <a:cubicBezTo>
                      <a:pt x="73" y="50"/>
                      <a:pt x="70" y="53"/>
                      <a:pt x="67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6"/>
                      <a:pt x="48" y="59"/>
                      <a:pt x="48" y="60"/>
                    </a:cubicBezTo>
                    <a:cubicBezTo>
                      <a:pt x="48" y="62"/>
                      <a:pt x="47" y="63"/>
                      <a:pt x="46" y="63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4" y="62"/>
                      <a:pt x="24" y="60"/>
                    </a:cubicBezTo>
                    <a:cubicBezTo>
                      <a:pt x="24" y="59"/>
                      <a:pt x="26" y="56"/>
                      <a:pt x="2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2" y="53"/>
                      <a:pt x="0" y="50"/>
                      <a:pt x="0" y="4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70" y="0"/>
                      <a:pt x="73" y="2"/>
                      <a:pt x="73" y="6"/>
                    </a:cubicBezTo>
                    <a:lnTo>
                      <a:pt x="73" y="47"/>
                    </a:lnTo>
                    <a:close/>
                    <a:moveTo>
                      <a:pt x="68" y="6"/>
                    </a:moveTo>
                    <a:cubicBezTo>
                      <a:pt x="68" y="5"/>
                      <a:pt x="67" y="5"/>
                      <a:pt x="6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5" y="6"/>
                    </a:cubicBezTo>
                    <a:cubicBezTo>
                      <a:pt x="5" y="37"/>
                      <a:pt x="5" y="37"/>
                      <a:pt x="5" y="37"/>
                    </a:cubicBezTo>
                    <a:cubicBezTo>
                      <a:pt x="5" y="38"/>
                      <a:pt x="5" y="39"/>
                      <a:pt x="6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7" y="39"/>
                      <a:pt x="68" y="38"/>
                      <a:pt x="68" y="37"/>
                    </a:cubicBezTo>
                    <a:lnTo>
                      <a:pt x="68" y="6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10804074" y="3956331"/>
              <a:ext cx="810649" cy="810649"/>
              <a:chOff x="10804074" y="3956331"/>
              <a:chExt cx="810649" cy="810649"/>
            </a:xfrm>
          </p:grpSpPr>
          <p:sp>
            <p:nvSpPr>
              <p:cNvPr id="34" name="椭圆 33"/>
              <p:cNvSpPr/>
              <p:nvPr/>
            </p:nvSpPr>
            <p:spPr>
              <a:xfrm>
                <a:off x="10804074" y="3956331"/>
                <a:ext cx="810649" cy="810649"/>
              </a:xfrm>
              <a:prstGeom prst="ellipse">
                <a:avLst/>
              </a:prstGeom>
              <a:solidFill>
                <a:schemeClr val="bg2">
                  <a:lumMod val="10000"/>
                </a:schemeClr>
              </a:solidFill>
              <a:ln w="12700">
                <a:noFill/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5" name="任意多边形 23"/>
              <p:cNvSpPr/>
              <p:nvPr/>
            </p:nvSpPr>
            <p:spPr bwMode="auto">
              <a:xfrm>
                <a:off x="11001385" y="4185589"/>
                <a:ext cx="428563" cy="341101"/>
              </a:xfrm>
              <a:custGeom>
                <a:avLst/>
                <a:gdLst/>
                <a:ahLst/>
                <a:cxnLst>
                  <a:cxn ang="0">
                    <a:pos x="53" y="20"/>
                  </a:cxn>
                  <a:cxn ang="0">
                    <a:pos x="26" y="39"/>
                  </a:cxn>
                  <a:cxn ang="0">
                    <a:pos x="20" y="39"/>
                  </a:cxn>
                  <a:cxn ang="0">
                    <a:pos x="9" y="44"/>
                  </a:cxn>
                  <a:cxn ang="0">
                    <a:pos x="6" y="44"/>
                  </a:cxn>
                  <a:cxn ang="0">
                    <a:pos x="6" y="44"/>
                  </a:cxn>
                  <a:cxn ang="0">
                    <a:pos x="5" y="43"/>
                  </a:cxn>
                  <a:cxn ang="0">
                    <a:pos x="5" y="41"/>
                  </a:cxn>
                  <a:cxn ang="0">
                    <a:pos x="10" y="35"/>
                  </a:cxn>
                  <a:cxn ang="0">
                    <a:pos x="0" y="20"/>
                  </a:cxn>
                  <a:cxn ang="0">
                    <a:pos x="26" y="0"/>
                  </a:cxn>
                  <a:cxn ang="0">
                    <a:pos x="53" y="20"/>
                  </a:cxn>
                  <a:cxn ang="0">
                    <a:pos x="5" y="20"/>
                  </a:cxn>
                  <a:cxn ang="0">
                    <a:pos x="12" y="31"/>
                  </a:cxn>
                  <a:cxn ang="0">
                    <a:pos x="16" y="33"/>
                  </a:cxn>
                  <a:cxn ang="0">
                    <a:pos x="15" y="36"/>
                  </a:cxn>
                  <a:cxn ang="0">
                    <a:pos x="17" y="35"/>
                  </a:cxn>
                  <a:cxn ang="0">
                    <a:pos x="19" y="34"/>
                  </a:cxn>
                  <a:cxn ang="0">
                    <a:pos x="21" y="34"/>
                  </a:cxn>
                  <a:cxn ang="0">
                    <a:pos x="26" y="34"/>
                  </a:cxn>
                  <a:cxn ang="0">
                    <a:pos x="48" y="20"/>
                  </a:cxn>
                  <a:cxn ang="0">
                    <a:pos x="26" y="5"/>
                  </a:cxn>
                  <a:cxn ang="0">
                    <a:pos x="5" y="20"/>
                  </a:cxn>
                  <a:cxn ang="0">
                    <a:pos x="62" y="51"/>
                  </a:cxn>
                  <a:cxn ang="0">
                    <a:pos x="63" y="53"/>
                  </a:cxn>
                  <a:cxn ang="0">
                    <a:pos x="62" y="54"/>
                  </a:cxn>
                  <a:cxn ang="0">
                    <a:pos x="58" y="53"/>
                  </a:cxn>
                  <a:cxn ang="0">
                    <a:pos x="48" y="48"/>
                  </a:cxn>
                  <a:cxn ang="0">
                    <a:pos x="41" y="49"/>
                  </a:cxn>
                  <a:cxn ang="0">
                    <a:pos x="23" y="44"/>
                  </a:cxn>
                  <a:cxn ang="0">
                    <a:pos x="26" y="44"/>
                  </a:cxn>
                  <a:cxn ang="0">
                    <a:pos x="48" y="38"/>
                  </a:cxn>
                  <a:cxn ang="0">
                    <a:pos x="58" y="20"/>
                  </a:cxn>
                  <a:cxn ang="0">
                    <a:pos x="57" y="14"/>
                  </a:cxn>
                  <a:cxn ang="0">
                    <a:pos x="68" y="30"/>
                  </a:cxn>
                  <a:cxn ang="0">
                    <a:pos x="58" y="45"/>
                  </a:cxn>
                  <a:cxn ang="0">
                    <a:pos x="62" y="51"/>
                  </a:cxn>
                </a:cxnLst>
                <a:rect l="0" t="0" r="r" b="b"/>
                <a:pathLst>
                  <a:path w="68" h="54">
                    <a:moveTo>
                      <a:pt x="53" y="20"/>
                    </a:moveTo>
                    <a:cubicBezTo>
                      <a:pt x="53" y="31"/>
                      <a:pt x="41" y="39"/>
                      <a:pt x="26" y="39"/>
                    </a:cubicBezTo>
                    <a:cubicBezTo>
                      <a:pt x="24" y="39"/>
                      <a:pt x="22" y="39"/>
                      <a:pt x="20" y="39"/>
                    </a:cubicBezTo>
                    <a:cubicBezTo>
                      <a:pt x="17" y="41"/>
                      <a:pt x="13" y="43"/>
                      <a:pt x="9" y="44"/>
                    </a:cubicBezTo>
                    <a:cubicBezTo>
                      <a:pt x="8" y="44"/>
                      <a:pt x="7" y="44"/>
                      <a:pt x="6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4"/>
                      <a:pt x="5" y="44"/>
                      <a:pt x="5" y="43"/>
                    </a:cubicBezTo>
                    <a:cubicBezTo>
                      <a:pt x="5" y="42"/>
                      <a:pt x="5" y="42"/>
                      <a:pt x="5" y="41"/>
                    </a:cubicBezTo>
                    <a:cubicBezTo>
                      <a:pt x="7" y="40"/>
                      <a:pt x="9" y="38"/>
                      <a:pt x="10" y="35"/>
                    </a:cubicBezTo>
                    <a:cubicBezTo>
                      <a:pt x="4" y="32"/>
                      <a:pt x="0" y="26"/>
                      <a:pt x="0" y="20"/>
                    </a:cubicBezTo>
                    <a:cubicBezTo>
                      <a:pt x="0" y="9"/>
                      <a:pt x="12" y="0"/>
                      <a:pt x="26" y="0"/>
                    </a:cubicBezTo>
                    <a:cubicBezTo>
                      <a:pt x="41" y="0"/>
                      <a:pt x="53" y="9"/>
                      <a:pt x="53" y="20"/>
                    </a:cubicBezTo>
                    <a:close/>
                    <a:moveTo>
                      <a:pt x="5" y="20"/>
                    </a:moveTo>
                    <a:cubicBezTo>
                      <a:pt x="5" y="24"/>
                      <a:pt x="7" y="28"/>
                      <a:pt x="12" y="31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6"/>
                      <a:pt x="16" y="35"/>
                      <a:pt x="17" y="35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23" y="34"/>
                      <a:pt x="25" y="34"/>
                      <a:pt x="26" y="34"/>
                    </a:cubicBezTo>
                    <a:cubicBezTo>
                      <a:pt x="38" y="34"/>
                      <a:pt x="48" y="28"/>
                      <a:pt x="48" y="20"/>
                    </a:cubicBezTo>
                    <a:cubicBezTo>
                      <a:pt x="48" y="12"/>
                      <a:pt x="38" y="5"/>
                      <a:pt x="26" y="5"/>
                    </a:cubicBezTo>
                    <a:cubicBezTo>
                      <a:pt x="15" y="5"/>
                      <a:pt x="5" y="12"/>
                      <a:pt x="5" y="20"/>
                    </a:cubicBezTo>
                    <a:close/>
                    <a:moveTo>
                      <a:pt x="62" y="51"/>
                    </a:moveTo>
                    <a:cubicBezTo>
                      <a:pt x="63" y="52"/>
                      <a:pt x="63" y="52"/>
                      <a:pt x="63" y="53"/>
                    </a:cubicBezTo>
                    <a:cubicBezTo>
                      <a:pt x="63" y="53"/>
                      <a:pt x="62" y="54"/>
                      <a:pt x="62" y="54"/>
                    </a:cubicBezTo>
                    <a:cubicBezTo>
                      <a:pt x="60" y="54"/>
                      <a:pt x="59" y="54"/>
                      <a:pt x="58" y="53"/>
                    </a:cubicBezTo>
                    <a:cubicBezTo>
                      <a:pt x="54" y="52"/>
                      <a:pt x="51" y="51"/>
                      <a:pt x="48" y="48"/>
                    </a:cubicBezTo>
                    <a:cubicBezTo>
                      <a:pt x="46" y="49"/>
                      <a:pt x="43" y="49"/>
                      <a:pt x="41" y="49"/>
                    </a:cubicBezTo>
                    <a:cubicBezTo>
                      <a:pt x="34" y="49"/>
                      <a:pt x="28" y="47"/>
                      <a:pt x="23" y="44"/>
                    </a:cubicBezTo>
                    <a:cubicBezTo>
                      <a:pt x="24" y="44"/>
                      <a:pt x="25" y="44"/>
                      <a:pt x="26" y="44"/>
                    </a:cubicBezTo>
                    <a:cubicBezTo>
                      <a:pt x="35" y="44"/>
                      <a:pt x="42" y="42"/>
                      <a:pt x="48" y="38"/>
                    </a:cubicBezTo>
                    <a:cubicBezTo>
                      <a:pt x="55" y="33"/>
                      <a:pt x="58" y="27"/>
                      <a:pt x="58" y="20"/>
                    </a:cubicBezTo>
                    <a:cubicBezTo>
                      <a:pt x="58" y="18"/>
                      <a:pt x="58" y="16"/>
                      <a:pt x="57" y="14"/>
                    </a:cubicBezTo>
                    <a:cubicBezTo>
                      <a:pt x="64" y="18"/>
                      <a:pt x="68" y="23"/>
                      <a:pt x="68" y="30"/>
                    </a:cubicBezTo>
                    <a:cubicBezTo>
                      <a:pt x="68" y="36"/>
                      <a:pt x="64" y="41"/>
                      <a:pt x="58" y="45"/>
                    </a:cubicBezTo>
                    <a:cubicBezTo>
                      <a:pt x="59" y="48"/>
                      <a:pt x="61" y="49"/>
                      <a:pt x="62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7484761" y="2827621"/>
              <a:ext cx="810649" cy="810649"/>
              <a:chOff x="7484761" y="2827621"/>
              <a:chExt cx="810649" cy="810649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7484761" y="282762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3" name="任意多边形 26"/>
              <p:cNvSpPr/>
              <p:nvPr/>
            </p:nvSpPr>
            <p:spPr bwMode="auto">
              <a:xfrm>
                <a:off x="7724737" y="3157969"/>
                <a:ext cx="330696" cy="249069"/>
              </a:xfrm>
              <a:custGeom>
                <a:avLst/>
                <a:gdLst/>
                <a:ahLst/>
                <a:cxnLst>
                  <a:cxn ang="0">
                    <a:pos x="158" y="119"/>
                  </a:cxn>
                  <a:cxn ang="0">
                    <a:pos x="0" y="119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108"/>
                  </a:cxn>
                  <a:cxn ang="0">
                    <a:pos x="158" y="108"/>
                  </a:cxn>
                  <a:cxn ang="0">
                    <a:pos x="158" y="119"/>
                  </a:cxn>
                  <a:cxn ang="0">
                    <a:pos x="50" y="99"/>
                  </a:cxn>
                  <a:cxn ang="0">
                    <a:pos x="29" y="99"/>
                  </a:cxn>
                  <a:cxn ang="0">
                    <a:pos x="29" y="60"/>
                  </a:cxn>
                  <a:cxn ang="0">
                    <a:pos x="50" y="60"/>
                  </a:cxn>
                  <a:cxn ang="0">
                    <a:pos x="50" y="99"/>
                  </a:cxn>
                  <a:cxn ang="0">
                    <a:pos x="78" y="99"/>
                  </a:cxn>
                  <a:cxn ang="0">
                    <a:pos x="59" y="99"/>
                  </a:cxn>
                  <a:cxn ang="0">
                    <a:pos x="59" y="19"/>
                  </a:cxn>
                  <a:cxn ang="0">
                    <a:pos x="78" y="19"/>
                  </a:cxn>
                  <a:cxn ang="0">
                    <a:pos x="78" y="99"/>
                  </a:cxn>
                  <a:cxn ang="0">
                    <a:pos x="109" y="99"/>
                  </a:cxn>
                  <a:cxn ang="0">
                    <a:pos x="89" y="99"/>
                  </a:cxn>
                  <a:cxn ang="0">
                    <a:pos x="89" y="39"/>
                  </a:cxn>
                  <a:cxn ang="0">
                    <a:pos x="109" y="39"/>
                  </a:cxn>
                  <a:cxn ang="0">
                    <a:pos x="109" y="99"/>
                  </a:cxn>
                  <a:cxn ang="0">
                    <a:pos x="139" y="99"/>
                  </a:cxn>
                  <a:cxn ang="0">
                    <a:pos x="119" y="99"/>
                  </a:cxn>
                  <a:cxn ang="0">
                    <a:pos x="119" y="11"/>
                  </a:cxn>
                  <a:cxn ang="0">
                    <a:pos x="139" y="11"/>
                  </a:cxn>
                  <a:cxn ang="0">
                    <a:pos x="139" y="99"/>
                  </a:cxn>
                </a:cxnLst>
                <a:rect l="0" t="0" r="r" b="b"/>
                <a:pathLst>
                  <a:path w="158" h="119">
                    <a:moveTo>
                      <a:pt x="158" y="119"/>
                    </a:moveTo>
                    <a:lnTo>
                      <a:pt x="0" y="119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108"/>
                    </a:lnTo>
                    <a:lnTo>
                      <a:pt x="158" y="108"/>
                    </a:lnTo>
                    <a:lnTo>
                      <a:pt x="158" y="119"/>
                    </a:lnTo>
                    <a:close/>
                    <a:moveTo>
                      <a:pt x="50" y="99"/>
                    </a:moveTo>
                    <a:lnTo>
                      <a:pt x="29" y="99"/>
                    </a:lnTo>
                    <a:lnTo>
                      <a:pt x="29" y="60"/>
                    </a:lnTo>
                    <a:lnTo>
                      <a:pt x="50" y="60"/>
                    </a:lnTo>
                    <a:lnTo>
                      <a:pt x="50" y="99"/>
                    </a:lnTo>
                    <a:close/>
                    <a:moveTo>
                      <a:pt x="78" y="99"/>
                    </a:moveTo>
                    <a:lnTo>
                      <a:pt x="59" y="99"/>
                    </a:lnTo>
                    <a:lnTo>
                      <a:pt x="59" y="19"/>
                    </a:lnTo>
                    <a:lnTo>
                      <a:pt x="78" y="19"/>
                    </a:lnTo>
                    <a:lnTo>
                      <a:pt x="78" y="99"/>
                    </a:lnTo>
                    <a:close/>
                    <a:moveTo>
                      <a:pt x="109" y="99"/>
                    </a:moveTo>
                    <a:lnTo>
                      <a:pt x="89" y="99"/>
                    </a:lnTo>
                    <a:lnTo>
                      <a:pt x="89" y="39"/>
                    </a:lnTo>
                    <a:lnTo>
                      <a:pt x="109" y="39"/>
                    </a:lnTo>
                    <a:lnTo>
                      <a:pt x="109" y="99"/>
                    </a:lnTo>
                    <a:close/>
                    <a:moveTo>
                      <a:pt x="139" y="99"/>
                    </a:moveTo>
                    <a:lnTo>
                      <a:pt x="119" y="99"/>
                    </a:lnTo>
                    <a:lnTo>
                      <a:pt x="119" y="11"/>
                    </a:lnTo>
                    <a:lnTo>
                      <a:pt x="139" y="11"/>
                    </a:lnTo>
                    <a:lnTo>
                      <a:pt x="139" y="99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6367078" y="3956331"/>
              <a:ext cx="810649" cy="810649"/>
              <a:chOff x="6367078" y="3956331"/>
              <a:chExt cx="810649" cy="810649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6367078" y="395633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1" name="任意多边形 29"/>
              <p:cNvSpPr/>
              <p:nvPr/>
            </p:nvSpPr>
            <p:spPr bwMode="auto">
              <a:xfrm>
                <a:off x="6579456" y="4185252"/>
                <a:ext cx="376745" cy="379516"/>
              </a:xfrm>
              <a:custGeom>
                <a:avLst/>
                <a:gdLst/>
                <a:ahLst/>
                <a:cxnLst>
                  <a:cxn ang="0">
                    <a:pos x="1" y="42"/>
                  </a:cxn>
                  <a:cxn ang="0">
                    <a:pos x="1" y="40"/>
                  </a:cxn>
                  <a:cxn ang="0">
                    <a:pos x="14" y="41"/>
                  </a:cxn>
                  <a:cxn ang="0">
                    <a:pos x="30" y="19"/>
                  </a:cxn>
                  <a:cxn ang="0">
                    <a:pos x="17" y="8"/>
                  </a:cxn>
                  <a:cxn ang="0">
                    <a:pos x="9" y="14"/>
                  </a:cxn>
                  <a:cxn ang="0">
                    <a:pos x="9" y="19"/>
                  </a:cxn>
                  <a:cxn ang="0">
                    <a:pos x="18" y="39"/>
                  </a:cxn>
                  <a:cxn ang="0">
                    <a:pos x="4" y="24"/>
                  </a:cxn>
                  <a:cxn ang="0">
                    <a:pos x="4" y="9"/>
                  </a:cxn>
                  <a:cxn ang="0">
                    <a:pos x="17" y="0"/>
                  </a:cxn>
                  <a:cxn ang="0">
                    <a:pos x="37" y="16"/>
                  </a:cxn>
                  <a:cxn ang="0">
                    <a:pos x="30" y="19"/>
                  </a:cxn>
                  <a:cxn ang="0">
                    <a:pos x="6" y="58"/>
                  </a:cxn>
                  <a:cxn ang="0">
                    <a:pos x="5" y="56"/>
                  </a:cxn>
                  <a:cxn ang="0">
                    <a:pos x="16" y="46"/>
                  </a:cxn>
                  <a:cxn ang="0">
                    <a:pos x="7" y="58"/>
                  </a:cxn>
                  <a:cxn ang="0">
                    <a:pos x="22" y="63"/>
                  </a:cxn>
                  <a:cxn ang="0">
                    <a:pos x="20" y="49"/>
                  </a:cxn>
                  <a:cxn ang="0">
                    <a:pos x="23" y="49"/>
                  </a:cxn>
                  <a:cxn ang="0">
                    <a:pos x="59" y="54"/>
                  </a:cxn>
                  <a:cxn ang="0">
                    <a:pos x="46" y="62"/>
                  </a:cxn>
                  <a:cxn ang="0">
                    <a:pos x="25" y="46"/>
                  </a:cxn>
                  <a:cxn ang="0">
                    <a:pos x="33" y="43"/>
                  </a:cxn>
                  <a:cxn ang="0">
                    <a:pos x="48" y="54"/>
                  </a:cxn>
                  <a:cxn ang="0">
                    <a:pos x="55" y="46"/>
                  </a:cxn>
                  <a:cxn ang="0">
                    <a:pos x="44" y="33"/>
                  </a:cxn>
                  <a:cxn ang="0">
                    <a:pos x="46" y="25"/>
                  </a:cxn>
                  <a:cxn ang="0">
                    <a:pos x="62" y="46"/>
                  </a:cxn>
                  <a:cxn ang="0">
                    <a:pos x="42" y="13"/>
                  </a:cxn>
                  <a:cxn ang="0">
                    <a:pos x="40" y="13"/>
                  </a:cxn>
                  <a:cxn ang="0">
                    <a:pos x="41" y="0"/>
                  </a:cxn>
                  <a:cxn ang="0">
                    <a:pos x="42" y="13"/>
                  </a:cxn>
                  <a:cxn ang="0">
                    <a:pos x="47" y="17"/>
                  </a:cxn>
                  <a:cxn ang="0">
                    <a:pos x="46" y="15"/>
                  </a:cxn>
                  <a:cxn ang="0">
                    <a:pos x="58" y="5"/>
                  </a:cxn>
                  <a:cxn ang="0">
                    <a:pos x="48" y="16"/>
                  </a:cxn>
                  <a:cxn ang="0">
                    <a:pos x="50" y="23"/>
                  </a:cxn>
                  <a:cxn ang="0">
                    <a:pos x="50" y="20"/>
                  </a:cxn>
                  <a:cxn ang="0">
                    <a:pos x="63" y="22"/>
                  </a:cxn>
                </a:cxnLst>
                <a:rect l="0" t="0" r="r" b="b"/>
                <a:pathLst>
                  <a:path w="63" h="63">
                    <a:moveTo>
                      <a:pt x="13" y="42"/>
                    </a:moveTo>
                    <a:cubicBezTo>
                      <a:pt x="1" y="42"/>
                      <a:pt x="1" y="42"/>
                      <a:pt x="1" y="42"/>
                    </a:cubicBezTo>
                    <a:cubicBezTo>
                      <a:pt x="0" y="42"/>
                      <a:pt x="0" y="42"/>
                      <a:pt x="0" y="41"/>
                    </a:cubicBezTo>
                    <a:cubicBezTo>
                      <a:pt x="0" y="40"/>
                      <a:pt x="0" y="40"/>
                      <a:pt x="1" y="40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4" y="40"/>
                      <a:pt x="14" y="40"/>
                      <a:pt x="14" y="41"/>
                    </a:cubicBezTo>
                    <a:cubicBezTo>
                      <a:pt x="14" y="42"/>
                      <a:pt x="14" y="42"/>
                      <a:pt x="13" y="42"/>
                    </a:cubicBezTo>
                    <a:close/>
                    <a:moveTo>
                      <a:pt x="30" y="19"/>
                    </a:moveTo>
                    <a:cubicBezTo>
                      <a:pt x="19" y="9"/>
                      <a:pt x="19" y="9"/>
                      <a:pt x="19" y="9"/>
                    </a:cubicBezTo>
                    <a:cubicBezTo>
                      <a:pt x="19" y="8"/>
                      <a:pt x="18" y="8"/>
                      <a:pt x="17" y="8"/>
                    </a:cubicBezTo>
                    <a:cubicBezTo>
                      <a:pt x="16" y="8"/>
                      <a:pt x="15" y="8"/>
                      <a:pt x="14" y="9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5"/>
                      <a:pt x="8" y="16"/>
                      <a:pt x="8" y="17"/>
                    </a:cubicBezTo>
                    <a:cubicBezTo>
                      <a:pt x="8" y="18"/>
                      <a:pt x="8" y="19"/>
                      <a:pt x="9" y="1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8" y="38"/>
                      <a:pt x="17" y="38"/>
                      <a:pt x="16" y="37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2"/>
                      <a:pt x="0" y="20"/>
                      <a:pt x="0" y="17"/>
                    </a:cubicBezTo>
                    <a:cubicBezTo>
                      <a:pt x="0" y="14"/>
                      <a:pt x="2" y="11"/>
                      <a:pt x="4" y="9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1" y="1"/>
                      <a:pt x="14" y="0"/>
                      <a:pt x="17" y="0"/>
                    </a:cubicBezTo>
                    <a:cubicBezTo>
                      <a:pt x="20" y="0"/>
                      <a:pt x="23" y="1"/>
                      <a:pt x="25" y="4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8" y="17"/>
                      <a:pt x="38" y="18"/>
                      <a:pt x="39" y="18"/>
                    </a:cubicBezTo>
                    <a:lnTo>
                      <a:pt x="30" y="19"/>
                    </a:lnTo>
                    <a:close/>
                    <a:moveTo>
                      <a:pt x="7" y="58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6" y="58"/>
                      <a:pt x="5" y="58"/>
                      <a:pt x="5" y="58"/>
                    </a:cubicBezTo>
                    <a:cubicBezTo>
                      <a:pt x="5" y="57"/>
                      <a:pt x="5" y="56"/>
                      <a:pt x="5" y="5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16" y="46"/>
                      <a:pt x="16" y="46"/>
                    </a:cubicBezTo>
                    <a:cubicBezTo>
                      <a:pt x="17" y="47"/>
                      <a:pt x="17" y="47"/>
                      <a:pt x="16" y="48"/>
                    </a:cubicBezTo>
                    <a:lnTo>
                      <a:pt x="7" y="58"/>
                    </a:lnTo>
                    <a:close/>
                    <a:moveTo>
                      <a:pt x="23" y="62"/>
                    </a:moveTo>
                    <a:cubicBezTo>
                      <a:pt x="23" y="62"/>
                      <a:pt x="22" y="63"/>
                      <a:pt x="22" y="63"/>
                    </a:cubicBezTo>
                    <a:cubicBezTo>
                      <a:pt x="21" y="63"/>
                      <a:pt x="20" y="62"/>
                      <a:pt x="20" y="62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0" y="49"/>
                      <a:pt x="21" y="48"/>
                      <a:pt x="22" y="48"/>
                    </a:cubicBezTo>
                    <a:cubicBezTo>
                      <a:pt x="22" y="48"/>
                      <a:pt x="23" y="49"/>
                      <a:pt x="23" y="49"/>
                    </a:cubicBezTo>
                    <a:lnTo>
                      <a:pt x="23" y="62"/>
                    </a:lnTo>
                    <a:close/>
                    <a:moveTo>
                      <a:pt x="59" y="54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1"/>
                      <a:pt x="49" y="62"/>
                      <a:pt x="46" y="62"/>
                    </a:cubicBezTo>
                    <a:cubicBezTo>
                      <a:pt x="43" y="62"/>
                      <a:pt x="40" y="61"/>
                      <a:pt x="38" y="59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6"/>
                      <a:pt x="24" y="45"/>
                      <a:pt x="24" y="44"/>
                    </a:cubicBezTo>
                    <a:cubicBezTo>
                      <a:pt x="33" y="43"/>
                      <a:pt x="33" y="43"/>
                      <a:pt x="33" y="43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5" y="55"/>
                      <a:pt x="47" y="55"/>
                      <a:pt x="48" y="54"/>
                    </a:cubicBezTo>
                    <a:cubicBezTo>
                      <a:pt x="54" y="48"/>
                      <a:pt x="54" y="48"/>
                      <a:pt x="54" y="48"/>
                    </a:cubicBezTo>
                    <a:cubicBezTo>
                      <a:pt x="55" y="48"/>
                      <a:pt x="55" y="47"/>
                      <a:pt x="55" y="46"/>
                    </a:cubicBezTo>
                    <a:cubicBezTo>
                      <a:pt x="55" y="45"/>
                      <a:pt x="55" y="44"/>
                      <a:pt x="54" y="43"/>
                    </a:cubicBezTo>
                    <a:cubicBezTo>
                      <a:pt x="44" y="33"/>
                      <a:pt x="44" y="33"/>
                      <a:pt x="44" y="33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5" y="24"/>
                      <a:pt x="46" y="25"/>
                      <a:pt x="46" y="25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1" y="40"/>
                      <a:pt x="62" y="43"/>
                      <a:pt x="62" y="46"/>
                    </a:cubicBezTo>
                    <a:cubicBezTo>
                      <a:pt x="62" y="49"/>
                      <a:pt x="61" y="52"/>
                      <a:pt x="59" y="54"/>
                    </a:cubicBezTo>
                    <a:close/>
                    <a:moveTo>
                      <a:pt x="42" y="13"/>
                    </a:moveTo>
                    <a:cubicBezTo>
                      <a:pt x="42" y="14"/>
                      <a:pt x="42" y="14"/>
                      <a:pt x="41" y="14"/>
                    </a:cubicBezTo>
                    <a:cubicBezTo>
                      <a:pt x="40" y="14"/>
                      <a:pt x="40" y="14"/>
                      <a:pt x="40" y="13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0" y="0"/>
                      <a:pt x="40" y="0"/>
                      <a:pt x="41" y="0"/>
                    </a:cubicBezTo>
                    <a:cubicBezTo>
                      <a:pt x="42" y="0"/>
                      <a:pt x="42" y="0"/>
                      <a:pt x="42" y="1"/>
                    </a:cubicBezTo>
                    <a:lnTo>
                      <a:pt x="42" y="13"/>
                    </a:lnTo>
                    <a:close/>
                    <a:moveTo>
                      <a:pt x="48" y="16"/>
                    </a:moveTo>
                    <a:cubicBezTo>
                      <a:pt x="48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6" y="16"/>
                    </a:cubicBezTo>
                    <a:cubicBezTo>
                      <a:pt x="46" y="16"/>
                      <a:pt x="46" y="15"/>
                      <a:pt x="46" y="1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6" y="4"/>
                      <a:pt x="57" y="4"/>
                      <a:pt x="58" y="5"/>
                    </a:cubicBezTo>
                    <a:cubicBezTo>
                      <a:pt x="58" y="5"/>
                      <a:pt x="58" y="6"/>
                      <a:pt x="58" y="7"/>
                    </a:cubicBezTo>
                    <a:lnTo>
                      <a:pt x="48" y="16"/>
                    </a:lnTo>
                    <a:close/>
                    <a:moveTo>
                      <a:pt x="62" y="23"/>
                    </a:moveTo>
                    <a:cubicBezTo>
                      <a:pt x="50" y="23"/>
                      <a:pt x="50" y="23"/>
                      <a:pt x="50" y="23"/>
                    </a:cubicBezTo>
                    <a:cubicBezTo>
                      <a:pt x="49" y="23"/>
                      <a:pt x="48" y="22"/>
                      <a:pt x="48" y="22"/>
                    </a:cubicBezTo>
                    <a:cubicBezTo>
                      <a:pt x="48" y="21"/>
                      <a:pt x="49" y="20"/>
                      <a:pt x="50" y="20"/>
                    </a:cubicBezTo>
                    <a:cubicBezTo>
                      <a:pt x="62" y="20"/>
                      <a:pt x="62" y="20"/>
                      <a:pt x="62" y="20"/>
                    </a:cubicBezTo>
                    <a:cubicBezTo>
                      <a:pt x="62" y="20"/>
                      <a:pt x="63" y="21"/>
                      <a:pt x="63" y="22"/>
                    </a:cubicBezTo>
                    <a:cubicBezTo>
                      <a:pt x="63" y="22"/>
                      <a:pt x="62" y="23"/>
                      <a:pt x="62" y="23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8585576" y="3956331"/>
              <a:ext cx="810649" cy="810649"/>
              <a:chOff x="8585576" y="3956331"/>
              <a:chExt cx="810649" cy="810649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8585576" y="395633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grpSp>
            <p:nvGrpSpPr>
              <p:cNvPr id="26" name="组合 25"/>
              <p:cNvGrpSpPr/>
              <p:nvPr/>
            </p:nvGrpSpPr>
            <p:grpSpPr>
              <a:xfrm>
                <a:off x="8829476" y="4195999"/>
                <a:ext cx="359987" cy="359986"/>
                <a:chOff x="4424363" y="754063"/>
                <a:chExt cx="280987" cy="280987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27" name="任意多边形 33"/>
                <p:cNvSpPr/>
                <p:nvPr/>
              </p:nvSpPr>
              <p:spPr bwMode="auto">
                <a:xfrm>
                  <a:off x="4424363" y="942975"/>
                  <a:ext cx="92075" cy="92075"/>
                </a:xfrm>
                <a:custGeom>
                  <a:avLst/>
                  <a:gdLst/>
                  <a:ahLst/>
                  <a:cxnLst>
                    <a:cxn ang="0">
                      <a:pos x="8" y="0"/>
                    </a:cxn>
                    <a:cxn ang="0">
                      <a:pos x="3" y="29"/>
                    </a:cxn>
                    <a:cxn ang="0">
                      <a:pos x="0" y="58"/>
                    </a:cxn>
                    <a:cxn ang="0">
                      <a:pos x="29" y="53"/>
                    </a:cxn>
                    <a:cxn ang="0">
                      <a:pos x="58" y="50"/>
                    </a:cxn>
                    <a:cxn ang="0">
                      <a:pos x="32" y="24"/>
                    </a:cxn>
                    <a:cxn ang="0">
                      <a:pos x="8" y="0"/>
                    </a:cxn>
                  </a:cxnLst>
                  <a:rect l="0" t="0" r="r" b="b"/>
                  <a:pathLst>
                    <a:path w="58" h="58">
                      <a:moveTo>
                        <a:pt x="8" y="0"/>
                      </a:moveTo>
                      <a:lnTo>
                        <a:pt x="3" y="29"/>
                      </a:lnTo>
                      <a:lnTo>
                        <a:pt x="0" y="58"/>
                      </a:lnTo>
                      <a:lnTo>
                        <a:pt x="29" y="53"/>
                      </a:lnTo>
                      <a:lnTo>
                        <a:pt x="58" y="50"/>
                      </a:lnTo>
                      <a:lnTo>
                        <a:pt x="32" y="24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任意多边形 34"/>
                <p:cNvSpPr/>
                <p:nvPr/>
              </p:nvSpPr>
              <p:spPr bwMode="auto">
                <a:xfrm>
                  <a:off x="4449763" y="800100"/>
                  <a:ext cx="206375" cy="209550"/>
                </a:xfrm>
                <a:custGeom>
                  <a:avLst/>
                  <a:gdLst/>
                  <a:ahLst/>
                  <a:cxnLst>
                    <a:cxn ang="0">
                      <a:pos x="50" y="114"/>
                    </a:cxn>
                    <a:cxn ang="0">
                      <a:pos x="40" y="106"/>
                    </a:cxn>
                    <a:cxn ang="0">
                      <a:pos x="114" y="32"/>
                    </a:cxn>
                    <a:cxn ang="0">
                      <a:pos x="98" y="16"/>
                    </a:cxn>
                    <a:cxn ang="0">
                      <a:pos x="24" y="90"/>
                    </a:cxn>
                    <a:cxn ang="0">
                      <a:pos x="16" y="82"/>
                    </a:cxn>
                    <a:cxn ang="0">
                      <a:pos x="90" y="8"/>
                    </a:cxn>
                    <a:cxn ang="0">
                      <a:pos x="82" y="0"/>
                    </a:cxn>
                    <a:cxn ang="0">
                      <a:pos x="0" y="82"/>
                    </a:cxn>
                    <a:cxn ang="0">
                      <a:pos x="50" y="132"/>
                    </a:cxn>
                    <a:cxn ang="0">
                      <a:pos x="130" y="50"/>
                    </a:cxn>
                    <a:cxn ang="0">
                      <a:pos x="122" y="42"/>
                    </a:cxn>
                    <a:cxn ang="0">
                      <a:pos x="50" y="114"/>
                    </a:cxn>
                  </a:cxnLst>
                  <a:rect l="0" t="0" r="r" b="b"/>
                  <a:pathLst>
                    <a:path w="130" h="132">
                      <a:moveTo>
                        <a:pt x="50" y="114"/>
                      </a:moveTo>
                      <a:lnTo>
                        <a:pt x="40" y="106"/>
                      </a:lnTo>
                      <a:lnTo>
                        <a:pt x="114" y="32"/>
                      </a:lnTo>
                      <a:lnTo>
                        <a:pt x="98" y="16"/>
                      </a:lnTo>
                      <a:lnTo>
                        <a:pt x="24" y="90"/>
                      </a:lnTo>
                      <a:lnTo>
                        <a:pt x="16" y="82"/>
                      </a:lnTo>
                      <a:lnTo>
                        <a:pt x="90" y="8"/>
                      </a:lnTo>
                      <a:lnTo>
                        <a:pt x="82" y="0"/>
                      </a:lnTo>
                      <a:lnTo>
                        <a:pt x="0" y="82"/>
                      </a:lnTo>
                      <a:lnTo>
                        <a:pt x="50" y="132"/>
                      </a:lnTo>
                      <a:lnTo>
                        <a:pt x="130" y="50"/>
                      </a:lnTo>
                      <a:lnTo>
                        <a:pt x="122" y="42"/>
                      </a:lnTo>
                      <a:lnTo>
                        <a:pt x="50" y="1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任意多边形 35"/>
                <p:cNvSpPr/>
                <p:nvPr/>
              </p:nvSpPr>
              <p:spPr bwMode="auto">
                <a:xfrm>
                  <a:off x="4594225" y="754063"/>
                  <a:ext cx="111125" cy="112713"/>
                </a:xfrm>
                <a:custGeom>
                  <a:avLst/>
                  <a:gdLst/>
                  <a:ahLst/>
                  <a:cxnLst>
                    <a:cxn ang="0">
                      <a:pos x="40" y="24"/>
                    </a:cxn>
                    <a:cxn ang="0">
                      <a:pos x="20" y="3"/>
                    </a:cxn>
                    <a:cxn ang="0">
                      <a:pos x="10" y="3"/>
                    </a:cxn>
                    <a:cxn ang="0">
                      <a:pos x="9" y="4"/>
                    </a:cxn>
                    <a:cxn ang="0">
                      <a:pos x="9" y="4"/>
                    </a:cxn>
                    <a:cxn ang="0">
                      <a:pos x="0" y="13"/>
                    </a:cxn>
                    <a:cxn ang="0">
                      <a:pos x="30" y="44"/>
                    </a:cxn>
                    <a:cxn ang="0">
                      <a:pos x="40" y="34"/>
                    </a:cxn>
                    <a:cxn ang="0">
                      <a:pos x="40" y="34"/>
                    </a:cxn>
                    <a:cxn ang="0">
                      <a:pos x="40" y="33"/>
                    </a:cxn>
                    <a:cxn ang="0">
                      <a:pos x="40" y="24"/>
                    </a:cxn>
                  </a:cxnLst>
                  <a:rect l="0" t="0" r="r" b="b"/>
                  <a:pathLst>
                    <a:path w="43" h="44">
                      <a:moveTo>
                        <a:pt x="40" y="24"/>
                      </a:move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7" y="0"/>
                        <a:pt x="13" y="0"/>
                        <a:pt x="10" y="3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30" y="44"/>
                        <a:pt x="30" y="44"/>
                        <a:pt x="30" y="44"/>
                      </a:cubicBezTo>
                      <a:cubicBezTo>
                        <a:pt x="40" y="34"/>
                        <a:pt x="40" y="34"/>
                        <a:pt x="40" y="34"/>
                      </a:cubicBezTo>
                      <a:cubicBezTo>
                        <a:pt x="40" y="34"/>
                        <a:pt x="40" y="34"/>
                        <a:pt x="40" y="34"/>
                      </a:cubicBezTo>
                      <a:cubicBezTo>
                        <a:pt x="40" y="33"/>
                        <a:pt x="40" y="33"/>
                        <a:pt x="40" y="33"/>
                      </a:cubicBezTo>
                      <a:cubicBezTo>
                        <a:pt x="43" y="31"/>
                        <a:pt x="43" y="26"/>
                        <a:pt x="40" y="2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0" name="组合 19"/>
            <p:cNvGrpSpPr/>
            <p:nvPr/>
          </p:nvGrpSpPr>
          <p:grpSpPr>
            <a:xfrm>
              <a:off x="9707477" y="2827621"/>
              <a:ext cx="810649" cy="810649"/>
              <a:chOff x="9707477" y="2827621"/>
              <a:chExt cx="810649" cy="810649"/>
            </a:xfrm>
          </p:grpSpPr>
          <p:sp>
            <p:nvSpPr>
              <p:cNvPr id="21" name="椭圆 20"/>
              <p:cNvSpPr/>
              <p:nvPr/>
            </p:nvSpPr>
            <p:spPr>
              <a:xfrm>
                <a:off x="9707477" y="282762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4" name="任意多边形 38"/>
              <p:cNvSpPr/>
              <p:nvPr/>
            </p:nvSpPr>
            <p:spPr bwMode="auto">
              <a:xfrm>
                <a:off x="9920713" y="3072657"/>
                <a:ext cx="384175" cy="332788"/>
              </a:xfrm>
              <a:custGeom>
                <a:avLst/>
                <a:gdLst/>
                <a:ahLst/>
                <a:cxnLst>
                  <a:cxn ang="0">
                    <a:pos x="67" y="63"/>
                  </a:cxn>
                  <a:cxn ang="0">
                    <a:pos x="0" y="57"/>
                  </a:cxn>
                  <a:cxn ang="0">
                    <a:pos x="7" y="0"/>
                  </a:cxn>
                  <a:cxn ang="0">
                    <a:pos x="73" y="6"/>
                  </a:cxn>
                  <a:cxn ang="0">
                    <a:pos x="15" y="7"/>
                  </a:cxn>
                  <a:cxn ang="0">
                    <a:pos x="8" y="4"/>
                  </a:cxn>
                  <a:cxn ang="0">
                    <a:pos x="5" y="12"/>
                  </a:cxn>
                  <a:cxn ang="0">
                    <a:pos x="13" y="14"/>
                  </a:cxn>
                  <a:cxn ang="0">
                    <a:pos x="15" y="7"/>
                  </a:cxn>
                  <a:cxn ang="0">
                    <a:pos x="13" y="19"/>
                  </a:cxn>
                  <a:cxn ang="0">
                    <a:pos x="5" y="21"/>
                  </a:cxn>
                  <a:cxn ang="0">
                    <a:pos x="8" y="29"/>
                  </a:cxn>
                  <a:cxn ang="0">
                    <a:pos x="15" y="26"/>
                  </a:cxn>
                  <a:cxn ang="0">
                    <a:pos x="15" y="36"/>
                  </a:cxn>
                  <a:cxn ang="0">
                    <a:pos x="8" y="34"/>
                  </a:cxn>
                  <a:cxn ang="0">
                    <a:pos x="5" y="41"/>
                  </a:cxn>
                  <a:cxn ang="0">
                    <a:pos x="13" y="43"/>
                  </a:cxn>
                  <a:cxn ang="0">
                    <a:pos x="15" y="36"/>
                  </a:cxn>
                  <a:cxn ang="0">
                    <a:pos x="13" y="48"/>
                  </a:cxn>
                  <a:cxn ang="0">
                    <a:pos x="5" y="51"/>
                  </a:cxn>
                  <a:cxn ang="0">
                    <a:pos x="8" y="58"/>
                  </a:cxn>
                  <a:cxn ang="0">
                    <a:pos x="15" y="55"/>
                  </a:cxn>
                  <a:cxn ang="0">
                    <a:pos x="54" y="7"/>
                  </a:cxn>
                  <a:cxn ang="0">
                    <a:pos x="22" y="4"/>
                  </a:cxn>
                  <a:cxn ang="0">
                    <a:pos x="20" y="26"/>
                  </a:cxn>
                  <a:cxn ang="0">
                    <a:pos x="51" y="29"/>
                  </a:cxn>
                  <a:cxn ang="0">
                    <a:pos x="54" y="7"/>
                  </a:cxn>
                  <a:cxn ang="0">
                    <a:pos x="51" y="34"/>
                  </a:cxn>
                  <a:cxn ang="0">
                    <a:pos x="20" y="36"/>
                  </a:cxn>
                  <a:cxn ang="0">
                    <a:pos x="22" y="58"/>
                  </a:cxn>
                  <a:cxn ang="0">
                    <a:pos x="54" y="55"/>
                  </a:cxn>
                  <a:cxn ang="0">
                    <a:pos x="68" y="7"/>
                  </a:cxn>
                  <a:cxn ang="0">
                    <a:pos x="61" y="4"/>
                  </a:cxn>
                  <a:cxn ang="0">
                    <a:pos x="59" y="12"/>
                  </a:cxn>
                  <a:cxn ang="0">
                    <a:pos x="66" y="14"/>
                  </a:cxn>
                  <a:cxn ang="0">
                    <a:pos x="68" y="7"/>
                  </a:cxn>
                  <a:cxn ang="0">
                    <a:pos x="66" y="19"/>
                  </a:cxn>
                  <a:cxn ang="0">
                    <a:pos x="59" y="21"/>
                  </a:cxn>
                  <a:cxn ang="0">
                    <a:pos x="61" y="29"/>
                  </a:cxn>
                  <a:cxn ang="0">
                    <a:pos x="68" y="26"/>
                  </a:cxn>
                  <a:cxn ang="0">
                    <a:pos x="68" y="36"/>
                  </a:cxn>
                  <a:cxn ang="0">
                    <a:pos x="61" y="34"/>
                  </a:cxn>
                  <a:cxn ang="0">
                    <a:pos x="59" y="41"/>
                  </a:cxn>
                  <a:cxn ang="0">
                    <a:pos x="66" y="43"/>
                  </a:cxn>
                  <a:cxn ang="0">
                    <a:pos x="68" y="36"/>
                  </a:cxn>
                  <a:cxn ang="0">
                    <a:pos x="66" y="48"/>
                  </a:cxn>
                  <a:cxn ang="0">
                    <a:pos x="59" y="51"/>
                  </a:cxn>
                  <a:cxn ang="0">
                    <a:pos x="61" y="58"/>
                  </a:cxn>
                  <a:cxn ang="0">
                    <a:pos x="68" y="55"/>
                  </a:cxn>
                </a:cxnLst>
                <a:rect l="0" t="0" r="r" b="b"/>
                <a:pathLst>
                  <a:path w="73" h="63">
                    <a:moveTo>
                      <a:pt x="73" y="57"/>
                    </a:moveTo>
                    <a:cubicBezTo>
                      <a:pt x="73" y="60"/>
                      <a:pt x="71" y="63"/>
                      <a:pt x="6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3" y="63"/>
                      <a:pt x="0" y="60"/>
                      <a:pt x="0" y="5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71" y="0"/>
                      <a:pt x="73" y="2"/>
                      <a:pt x="73" y="6"/>
                    </a:cubicBezTo>
                    <a:lnTo>
                      <a:pt x="73" y="57"/>
                    </a:lnTo>
                    <a:close/>
                    <a:moveTo>
                      <a:pt x="15" y="7"/>
                    </a:moveTo>
                    <a:cubicBezTo>
                      <a:pt x="15" y="6"/>
                      <a:pt x="14" y="4"/>
                      <a:pt x="13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4"/>
                      <a:pt x="5" y="6"/>
                      <a:pt x="5" y="7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3"/>
                      <a:pt x="6" y="14"/>
                      <a:pt x="8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4"/>
                      <a:pt x="15" y="13"/>
                      <a:pt x="15" y="12"/>
                    </a:cubicBezTo>
                    <a:lnTo>
                      <a:pt x="15" y="7"/>
                    </a:lnTo>
                    <a:close/>
                    <a:moveTo>
                      <a:pt x="15" y="21"/>
                    </a:moveTo>
                    <a:cubicBezTo>
                      <a:pt x="15" y="20"/>
                      <a:pt x="14" y="19"/>
                      <a:pt x="13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6" y="19"/>
                      <a:pt x="5" y="20"/>
                      <a:pt x="5" y="21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8"/>
                      <a:pt x="6" y="29"/>
                      <a:pt x="8" y="29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4" y="29"/>
                      <a:pt x="15" y="28"/>
                      <a:pt x="15" y="26"/>
                    </a:cubicBezTo>
                    <a:lnTo>
                      <a:pt x="15" y="21"/>
                    </a:lnTo>
                    <a:close/>
                    <a:moveTo>
                      <a:pt x="15" y="36"/>
                    </a:moveTo>
                    <a:cubicBezTo>
                      <a:pt x="15" y="35"/>
                      <a:pt x="14" y="34"/>
                      <a:pt x="13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6" y="34"/>
                      <a:pt x="5" y="35"/>
                      <a:pt x="5" y="36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2"/>
                      <a:pt x="6" y="43"/>
                      <a:pt x="8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4" y="43"/>
                      <a:pt x="15" y="42"/>
                      <a:pt x="15" y="41"/>
                    </a:cubicBezTo>
                    <a:lnTo>
                      <a:pt x="15" y="36"/>
                    </a:lnTo>
                    <a:close/>
                    <a:moveTo>
                      <a:pt x="15" y="51"/>
                    </a:moveTo>
                    <a:cubicBezTo>
                      <a:pt x="15" y="49"/>
                      <a:pt x="14" y="48"/>
                      <a:pt x="13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6" y="48"/>
                      <a:pt x="5" y="49"/>
                      <a:pt x="5" y="51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6" y="58"/>
                      <a:pt x="8" y="58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4" y="58"/>
                      <a:pt x="15" y="57"/>
                      <a:pt x="15" y="55"/>
                    </a:cubicBezTo>
                    <a:lnTo>
                      <a:pt x="15" y="51"/>
                    </a:lnTo>
                    <a:close/>
                    <a:moveTo>
                      <a:pt x="54" y="7"/>
                    </a:moveTo>
                    <a:cubicBezTo>
                      <a:pt x="54" y="6"/>
                      <a:pt x="53" y="4"/>
                      <a:pt x="51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4"/>
                      <a:pt x="20" y="6"/>
                      <a:pt x="20" y="7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0" y="28"/>
                      <a:pt x="21" y="29"/>
                      <a:pt x="22" y="29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3" y="29"/>
                      <a:pt x="54" y="28"/>
                      <a:pt x="54" y="26"/>
                    </a:cubicBezTo>
                    <a:lnTo>
                      <a:pt x="54" y="7"/>
                    </a:lnTo>
                    <a:close/>
                    <a:moveTo>
                      <a:pt x="54" y="36"/>
                    </a:moveTo>
                    <a:cubicBezTo>
                      <a:pt x="54" y="35"/>
                      <a:pt x="53" y="34"/>
                      <a:pt x="51" y="34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1" y="34"/>
                      <a:pt x="20" y="35"/>
                      <a:pt x="20" y="36"/>
                    </a:cubicBezTo>
                    <a:cubicBezTo>
                      <a:pt x="20" y="55"/>
                      <a:pt x="20" y="55"/>
                      <a:pt x="20" y="55"/>
                    </a:cubicBezTo>
                    <a:cubicBezTo>
                      <a:pt x="20" y="57"/>
                      <a:pt x="21" y="58"/>
                      <a:pt x="22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3" y="58"/>
                      <a:pt x="54" y="57"/>
                      <a:pt x="54" y="55"/>
                    </a:cubicBezTo>
                    <a:lnTo>
                      <a:pt x="54" y="36"/>
                    </a:lnTo>
                    <a:close/>
                    <a:moveTo>
                      <a:pt x="68" y="7"/>
                    </a:moveTo>
                    <a:cubicBezTo>
                      <a:pt x="68" y="6"/>
                      <a:pt x="67" y="4"/>
                      <a:pt x="66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4"/>
                      <a:pt x="59" y="6"/>
                      <a:pt x="59" y="7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59" y="13"/>
                      <a:pt x="60" y="14"/>
                      <a:pt x="61" y="14"/>
                    </a:cubicBezTo>
                    <a:cubicBezTo>
                      <a:pt x="66" y="14"/>
                      <a:pt x="66" y="14"/>
                      <a:pt x="66" y="14"/>
                    </a:cubicBezTo>
                    <a:cubicBezTo>
                      <a:pt x="67" y="14"/>
                      <a:pt x="68" y="13"/>
                      <a:pt x="68" y="12"/>
                    </a:cubicBezTo>
                    <a:lnTo>
                      <a:pt x="68" y="7"/>
                    </a:lnTo>
                    <a:close/>
                    <a:moveTo>
                      <a:pt x="68" y="21"/>
                    </a:moveTo>
                    <a:cubicBezTo>
                      <a:pt x="68" y="20"/>
                      <a:pt x="67" y="19"/>
                      <a:pt x="66" y="19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0" y="19"/>
                      <a:pt x="59" y="20"/>
                      <a:pt x="59" y="2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59" y="28"/>
                      <a:pt x="60" y="29"/>
                      <a:pt x="61" y="29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7" y="29"/>
                      <a:pt x="68" y="28"/>
                      <a:pt x="68" y="26"/>
                    </a:cubicBezTo>
                    <a:lnTo>
                      <a:pt x="68" y="21"/>
                    </a:lnTo>
                    <a:close/>
                    <a:moveTo>
                      <a:pt x="68" y="36"/>
                    </a:moveTo>
                    <a:cubicBezTo>
                      <a:pt x="68" y="35"/>
                      <a:pt x="67" y="34"/>
                      <a:pt x="66" y="34"/>
                    </a:cubicBezTo>
                    <a:cubicBezTo>
                      <a:pt x="61" y="34"/>
                      <a:pt x="61" y="34"/>
                      <a:pt x="61" y="34"/>
                    </a:cubicBezTo>
                    <a:cubicBezTo>
                      <a:pt x="60" y="34"/>
                      <a:pt x="59" y="35"/>
                      <a:pt x="59" y="36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59" y="42"/>
                      <a:pt x="60" y="43"/>
                      <a:pt x="61" y="43"/>
                    </a:cubicBezTo>
                    <a:cubicBezTo>
                      <a:pt x="66" y="43"/>
                      <a:pt x="66" y="43"/>
                      <a:pt x="66" y="43"/>
                    </a:cubicBezTo>
                    <a:cubicBezTo>
                      <a:pt x="67" y="43"/>
                      <a:pt x="68" y="42"/>
                      <a:pt x="68" y="41"/>
                    </a:cubicBezTo>
                    <a:lnTo>
                      <a:pt x="68" y="36"/>
                    </a:lnTo>
                    <a:close/>
                    <a:moveTo>
                      <a:pt x="68" y="51"/>
                    </a:moveTo>
                    <a:cubicBezTo>
                      <a:pt x="68" y="49"/>
                      <a:pt x="67" y="48"/>
                      <a:pt x="66" y="48"/>
                    </a:cubicBezTo>
                    <a:cubicBezTo>
                      <a:pt x="61" y="48"/>
                      <a:pt x="61" y="48"/>
                      <a:pt x="61" y="48"/>
                    </a:cubicBezTo>
                    <a:cubicBezTo>
                      <a:pt x="60" y="48"/>
                      <a:pt x="59" y="49"/>
                      <a:pt x="59" y="51"/>
                    </a:cubicBezTo>
                    <a:cubicBezTo>
                      <a:pt x="59" y="55"/>
                      <a:pt x="59" y="55"/>
                      <a:pt x="59" y="55"/>
                    </a:cubicBezTo>
                    <a:cubicBezTo>
                      <a:pt x="59" y="57"/>
                      <a:pt x="60" y="58"/>
                      <a:pt x="61" y="58"/>
                    </a:cubicBezTo>
                    <a:cubicBezTo>
                      <a:pt x="66" y="58"/>
                      <a:pt x="66" y="58"/>
                      <a:pt x="66" y="58"/>
                    </a:cubicBezTo>
                    <a:cubicBezTo>
                      <a:pt x="67" y="58"/>
                      <a:pt x="68" y="57"/>
                      <a:pt x="68" y="55"/>
                    </a:cubicBezTo>
                    <a:lnTo>
                      <a:pt x="68" y="51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sp>
        <p:nvSpPr>
          <p:cNvPr id="40" name="文本框 39"/>
          <p:cNvSpPr txBox="1"/>
          <p:nvPr/>
        </p:nvSpPr>
        <p:spPr>
          <a:xfrm>
            <a:off x="1870419" y="1377224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1" name="Rectangle 24"/>
          <p:cNvSpPr>
            <a:spLocks noChangeArrowheads="1"/>
          </p:cNvSpPr>
          <p:nvPr/>
        </p:nvSpPr>
        <p:spPr bwMode="auto">
          <a:xfrm>
            <a:off x="2151827" y="1100725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464364" y="1356888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3" name="Rectangle 24"/>
          <p:cNvSpPr>
            <a:spLocks noChangeArrowheads="1"/>
          </p:cNvSpPr>
          <p:nvPr/>
        </p:nvSpPr>
        <p:spPr bwMode="auto">
          <a:xfrm>
            <a:off x="3745772" y="1080389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274770" y="1377224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5" name="Rectangle 24"/>
          <p:cNvSpPr>
            <a:spLocks noChangeArrowheads="1"/>
          </p:cNvSpPr>
          <p:nvPr/>
        </p:nvSpPr>
        <p:spPr bwMode="auto">
          <a:xfrm>
            <a:off x="5556178" y="1100725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002055" y="3836120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7" name="Rectangle 24"/>
          <p:cNvSpPr>
            <a:spLocks noChangeArrowheads="1"/>
          </p:cNvSpPr>
          <p:nvPr/>
        </p:nvSpPr>
        <p:spPr bwMode="auto">
          <a:xfrm>
            <a:off x="1283463" y="3559621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2734548" y="3832526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9" name="Rectangle 24"/>
          <p:cNvSpPr>
            <a:spLocks noChangeArrowheads="1"/>
          </p:cNvSpPr>
          <p:nvPr/>
        </p:nvSpPr>
        <p:spPr bwMode="auto">
          <a:xfrm>
            <a:off x="3015956" y="3556027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4602595" y="3828932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1" name="Rectangle 24"/>
          <p:cNvSpPr>
            <a:spLocks noChangeArrowheads="1"/>
          </p:cNvSpPr>
          <p:nvPr/>
        </p:nvSpPr>
        <p:spPr bwMode="auto">
          <a:xfrm>
            <a:off x="4884003" y="3552433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6314511" y="3825338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3" name="Rectangle 24"/>
          <p:cNvSpPr>
            <a:spLocks noChangeArrowheads="1"/>
          </p:cNvSpPr>
          <p:nvPr/>
        </p:nvSpPr>
        <p:spPr bwMode="auto">
          <a:xfrm>
            <a:off x="6595919" y="3548839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图片 9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07600" y="54242"/>
            <a:ext cx="989055" cy="24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671528" y="54241"/>
            <a:ext cx="324426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  <a:endParaRPr lang="en-US" altLang="zh-CN" sz="10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779434" y="997298"/>
            <a:ext cx="3491570" cy="3574703"/>
            <a:chOff x="381000" y="908720"/>
            <a:chExt cx="4800600" cy="4914900"/>
          </a:xfrm>
        </p:grpSpPr>
        <p:sp>
          <p:nvSpPr>
            <p:cNvPr id="13" name="椭圆 12"/>
            <p:cNvSpPr/>
            <p:nvPr/>
          </p:nvSpPr>
          <p:spPr>
            <a:xfrm>
              <a:off x="990599" y="1518319"/>
              <a:ext cx="3695700" cy="3695700"/>
            </a:xfrm>
            <a:prstGeom prst="ellipse">
              <a:avLst/>
            </a:prstGeom>
            <a:noFill/>
            <a:ln w="76200">
              <a:solidFill>
                <a:srgbClr val="E6E6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2216975" y="908720"/>
              <a:ext cx="1231075" cy="1219200"/>
              <a:chOff x="2216975" y="1428750"/>
              <a:chExt cx="1231075" cy="1219200"/>
            </a:xfrm>
          </p:grpSpPr>
          <p:grpSp>
            <p:nvGrpSpPr>
              <p:cNvPr id="35" name="组合 34"/>
              <p:cNvGrpSpPr/>
              <p:nvPr/>
            </p:nvGrpSpPr>
            <p:grpSpPr>
              <a:xfrm>
                <a:off x="2216975" y="1428750"/>
                <a:ext cx="1231075" cy="1219200"/>
                <a:chOff x="2216975" y="1428750"/>
                <a:chExt cx="1231075" cy="1219200"/>
              </a:xfrm>
            </p:grpSpPr>
            <p:sp>
              <p:nvSpPr>
                <p:cNvPr id="37" name="椭圆 36"/>
                <p:cNvSpPr/>
                <p:nvPr/>
              </p:nvSpPr>
              <p:spPr>
                <a:xfrm>
                  <a:off x="2228850" y="1428750"/>
                  <a:ext cx="1219200" cy="1219200"/>
                </a:xfrm>
                <a:prstGeom prst="ellipse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38" name="任意多边形 14"/>
                <p:cNvSpPr/>
                <p:nvPr/>
              </p:nvSpPr>
              <p:spPr>
                <a:xfrm>
                  <a:off x="2216975" y="1428750"/>
                  <a:ext cx="1143767" cy="983671"/>
                </a:xfrm>
                <a:custGeom>
                  <a:avLst/>
                  <a:gdLst>
                    <a:gd name="connsiteX0" fmla="*/ 609600 w 1143767"/>
                    <a:gd name="connsiteY0" fmla="*/ 0 h 983671"/>
                    <a:gd name="connsiteX1" fmla="*/ 1115090 w 1143767"/>
                    <a:gd name="connsiteY1" fmla="*/ 268767 h 983671"/>
                    <a:gd name="connsiteX2" fmla="*/ 1143767 w 1143767"/>
                    <a:gd name="connsiteY2" fmla="*/ 321599 h 983671"/>
                    <a:gd name="connsiteX3" fmla="*/ 1089984 w 1143767"/>
                    <a:gd name="connsiteY3" fmla="*/ 396721 h 983671"/>
                    <a:gd name="connsiteX4" fmla="*/ 174873 w 1143767"/>
                    <a:gd name="connsiteY4" fmla="*/ 972877 h 983671"/>
                    <a:gd name="connsiteX5" fmla="*/ 131534 w 1143767"/>
                    <a:gd name="connsiteY5" fmla="*/ 983671 h 983671"/>
                    <a:gd name="connsiteX6" fmla="*/ 104110 w 1143767"/>
                    <a:gd name="connsiteY6" fmla="*/ 950433 h 983671"/>
                    <a:gd name="connsiteX7" fmla="*/ 0 w 1143767"/>
                    <a:gd name="connsiteY7" fmla="*/ 609600 h 983671"/>
                    <a:gd name="connsiteX8" fmla="*/ 609600 w 1143767"/>
                    <a:gd name="connsiteY8" fmla="*/ 0 h 983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3767" h="983671">
                      <a:moveTo>
                        <a:pt x="609600" y="0"/>
                      </a:moveTo>
                      <a:cubicBezTo>
                        <a:pt x="820021" y="0"/>
                        <a:pt x="1005541" y="106612"/>
                        <a:pt x="1115090" y="268767"/>
                      </a:cubicBezTo>
                      <a:lnTo>
                        <a:pt x="1143767" y="321599"/>
                      </a:lnTo>
                      <a:lnTo>
                        <a:pt x="1089984" y="396721"/>
                      </a:lnTo>
                      <a:cubicBezTo>
                        <a:pt x="864703" y="662705"/>
                        <a:pt x="545853" y="866540"/>
                        <a:pt x="174873" y="972877"/>
                      </a:cubicBezTo>
                      <a:lnTo>
                        <a:pt x="131534" y="983671"/>
                      </a:lnTo>
                      <a:lnTo>
                        <a:pt x="104110" y="950433"/>
                      </a:lnTo>
                      <a:cubicBezTo>
                        <a:pt x="38381" y="853141"/>
                        <a:pt x="0" y="735853"/>
                        <a:pt x="0" y="609600"/>
                      </a:cubicBezTo>
                      <a:cubicBezTo>
                        <a:pt x="0" y="272927"/>
                        <a:pt x="272927" y="0"/>
                        <a:pt x="609600" y="0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140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6" name="矩形 35"/>
              <p:cNvSpPr/>
              <p:nvPr/>
            </p:nvSpPr>
            <p:spPr>
              <a:xfrm>
                <a:off x="2278882" y="1728654"/>
                <a:ext cx="1081397" cy="7193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</a:t>
                </a:r>
                <a:endParaRPr lang="en-US" altLang="zh-CN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  <a:endParaRPr lang="zh-CN" altLang="en-US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962400" y="2609612"/>
              <a:ext cx="1219200" cy="1219200"/>
              <a:chOff x="3962400" y="3129642"/>
              <a:chExt cx="1219200" cy="1219200"/>
            </a:xfrm>
          </p:grpSpPr>
          <p:grpSp>
            <p:nvGrpSpPr>
              <p:cNvPr id="31" name="组合 30"/>
              <p:cNvGrpSpPr/>
              <p:nvPr/>
            </p:nvGrpSpPr>
            <p:grpSpPr>
              <a:xfrm>
                <a:off x="3962400" y="3129642"/>
                <a:ext cx="1219200" cy="1219200"/>
                <a:chOff x="3962400" y="3086100"/>
                <a:chExt cx="1219200" cy="1219200"/>
              </a:xfrm>
            </p:grpSpPr>
            <p:sp>
              <p:nvSpPr>
                <p:cNvPr id="33" name="椭圆 32"/>
                <p:cNvSpPr/>
                <p:nvPr/>
              </p:nvSpPr>
              <p:spPr>
                <a:xfrm>
                  <a:off x="3962400" y="3086100"/>
                  <a:ext cx="1219200" cy="1219200"/>
                </a:xfrm>
                <a:prstGeom prst="ellipse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 dirty="0"/>
                </a:p>
              </p:txBody>
            </p:sp>
            <p:sp>
              <p:nvSpPr>
                <p:cNvPr id="34" name="任意多边形 19"/>
                <p:cNvSpPr/>
                <p:nvPr/>
              </p:nvSpPr>
              <p:spPr>
                <a:xfrm>
                  <a:off x="3962400" y="3086100"/>
                  <a:ext cx="1143767" cy="983671"/>
                </a:xfrm>
                <a:custGeom>
                  <a:avLst/>
                  <a:gdLst>
                    <a:gd name="connsiteX0" fmla="*/ 609600 w 1143767"/>
                    <a:gd name="connsiteY0" fmla="*/ 0 h 983671"/>
                    <a:gd name="connsiteX1" fmla="*/ 1115090 w 1143767"/>
                    <a:gd name="connsiteY1" fmla="*/ 268767 h 983671"/>
                    <a:gd name="connsiteX2" fmla="*/ 1143767 w 1143767"/>
                    <a:gd name="connsiteY2" fmla="*/ 321599 h 983671"/>
                    <a:gd name="connsiteX3" fmla="*/ 1089984 w 1143767"/>
                    <a:gd name="connsiteY3" fmla="*/ 396721 h 983671"/>
                    <a:gd name="connsiteX4" fmla="*/ 174873 w 1143767"/>
                    <a:gd name="connsiteY4" fmla="*/ 972877 h 983671"/>
                    <a:gd name="connsiteX5" fmla="*/ 131534 w 1143767"/>
                    <a:gd name="connsiteY5" fmla="*/ 983671 h 983671"/>
                    <a:gd name="connsiteX6" fmla="*/ 104110 w 1143767"/>
                    <a:gd name="connsiteY6" fmla="*/ 950433 h 983671"/>
                    <a:gd name="connsiteX7" fmla="*/ 0 w 1143767"/>
                    <a:gd name="connsiteY7" fmla="*/ 609600 h 983671"/>
                    <a:gd name="connsiteX8" fmla="*/ 609600 w 1143767"/>
                    <a:gd name="connsiteY8" fmla="*/ 0 h 983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3767" h="983671">
                      <a:moveTo>
                        <a:pt x="609600" y="0"/>
                      </a:moveTo>
                      <a:cubicBezTo>
                        <a:pt x="820021" y="0"/>
                        <a:pt x="1005541" y="106612"/>
                        <a:pt x="1115090" y="268767"/>
                      </a:cubicBezTo>
                      <a:lnTo>
                        <a:pt x="1143767" y="321599"/>
                      </a:lnTo>
                      <a:lnTo>
                        <a:pt x="1089984" y="396721"/>
                      </a:lnTo>
                      <a:cubicBezTo>
                        <a:pt x="864703" y="662705"/>
                        <a:pt x="545853" y="866540"/>
                        <a:pt x="174873" y="972877"/>
                      </a:cubicBezTo>
                      <a:lnTo>
                        <a:pt x="131534" y="983671"/>
                      </a:lnTo>
                      <a:lnTo>
                        <a:pt x="104110" y="950433"/>
                      </a:lnTo>
                      <a:cubicBezTo>
                        <a:pt x="38381" y="853141"/>
                        <a:pt x="0" y="735853"/>
                        <a:pt x="0" y="609600"/>
                      </a:cubicBezTo>
                      <a:cubicBezTo>
                        <a:pt x="0" y="272927"/>
                        <a:pt x="272927" y="0"/>
                        <a:pt x="609600" y="0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140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32" name="矩形 31"/>
              <p:cNvSpPr/>
              <p:nvPr/>
            </p:nvSpPr>
            <p:spPr>
              <a:xfrm>
                <a:off x="4024771" y="3477632"/>
                <a:ext cx="1081395" cy="7193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</a:t>
                </a:r>
                <a:endParaRPr lang="en-US" altLang="zh-CN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  <a:endParaRPr lang="zh-CN" altLang="en-US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2222367" y="4591408"/>
              <a:ext cx="1225683" cy="1232212"/>
              <a:chOff x="2222367" y="5111438"/>
              <a:chExt cx="1225683" cy="1232212"/>
            </a:xfrm>
          </p:grpSpPr>
          <p:grpSp>
            <p:nvGrpSpPr>
              <p:cNvPr id="27" name="组合 26"/>
              <p:cNvGrpSpPr/>
              <p:nvPr/>
            </p:nvGrpSpPr>
            <p:grpSpPr>
              <a:xfrm>
                <a:off x="2222367" y="5111438"/>
                <a:ext cx="1225683" cy="1232212"/>
                <a:chOff x="2222367" y="5111438"/>
                <a:chExt cx="1225683" cy="1232212"/>
              </a:xfrm>
            </p:grpSpPr>
            <p:sp>
              <p:nvSpPr>
                <p:cNvPr id="29" name="椭圆 28"/>
                <p:cNvSpPr/>
                <p:nvPr/>
              </p:nvSpPr>
              <p:spPr>
                <a:xfrm>
                  <a:off x="2228850" y="5124450"/>
                  <a:ext cx="1219200" cy="1219200"/>
                </a:xfrm>
                <a:prstGeom prst="ellipse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 dirty="0"/>
                </a:p>
              </p:txBody>
            </p:sp>
            <p:sp>
              <p:nvSpPr>
                <p:cNvPr id="30" name="任意多边形 24"/>
                <p:cNvSpPr/>
                <p:nvPr/>
              </p:nvSpPr>
              <p:spPr>
                <a:xfrm>
                  <a:off x="2222367" y="5111438"/>
                  <a:ext cx="1143767" cy="983671"/>
                </a:xfrm>
                <a:custGeom>
                  <a:avLst/>
                  <a:gdLst>
                    <a:gd name="connsiteX0" fmla="*/ 609600 w 1143767"/>
                    <a:gd name="connsiteY0" fmla="*/ 0 h 983671"/>
                    <a:gd name="connsiteX1" fmla="*/ 1115090 w 1143767"/>
                    <a:gd name="connsiteY1" fmla="*/ 268767 h 983671"/>
                    <a:gd name="connsiteX2" fmla="*/ 1143767 w 1143767"/>
                    <a:gd name="connsiteY2" fmla="*/ 321599 h 983671"/>
                    <a:gd name="connsiteX3" fmla="*/ 1089984 w 1143767"/>
                    <a:gd name="connsiteY3" fmla="*/ 396721 h 983671"/>
                    <a:gd name="connsiteX4" fmla="*/ 174873 w 1143767"/>
                    <a:gd name="connsiteY4" fmla="*/ 972877 h 983671"/>
                    <a:gd name="connsiteX5" fmla="*/ 131534 w 1143767"/>
                    <a:gd name="connsiteY5" fmla="*/ 983671 h 983671"/>
                    <a:gd name="connsiteX6" fmla="*/ 104110 w 1143767"/>
                    <a:gd name="connsiteY6" fmla="*/ 950433 h 983671"/>
                    <a:gd name="connsiteX7" fmla="*/ 0 w 1143767"/>
                    <a:gd name="connsiteY7" fmla="*/ 609600 h 983671"/>
                    <a:gd name="connsiteX8" fmla="*/ 609600 w 1143767"/>
                    <a:gd name="connsiteY8" fmla="*/ 0 h 983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3767" h="983671">
                      <a:moveTo>
                        <a:pt x="609600" y="0"/>
                      </a:moveTo>
                      <a:cubicBezTo>
                        <a:pt x="820021" y="0"/>
                        <a:pt x="1005541" y="106612"/>
                        <a:pt x="1115090" y="268767"/>
                      </a:cubicBezTo>
                      <a:lnTo>
                        <a:pt x="1143767" y="321599"/>
                      </a:lnTo>
                      <a:lnTo>
                        <a:pt x="1089984" y="396721"/>
                      </a:lnTo>
                      <a:cubicBezTo>
                        <a:pt x="864703" y="662705"/>
                        <a:pt x="545853" y="866540"/>
                        <a:pt x="174873" y="972877"/>
                      </a:cubicBezTo>
                      <a:lnTo>
                        <a:pt x="131534" y="983671"/>
                      </a:lnTo>
                      <a:lnTo>
                        <a:pt x="104110" y="950433"/>
                      </a:lnTo>
                      <a:cubicBezTo>
                        <a:pt x="38381" y="853141"/>
                        <a:pt x="0" y="735853"/>
                        <a:pt x="0" y="609600"/>
                      </a:cubicBezTo>
                      <a:cubicBezTo>
                        <a:pt x="0" y="272927"/>
                        <a:pt x="272927" y="0"/>
                        <a:pt x="609600" y="0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140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8" name="矩形 27"/>
              <p:cNvSpPr/>
              <p:nvPr/>
            </p:nvSpPr>
            <p:spPr>
              <a:xfrm>
                <a:off x="2281039" y="5511481"/>
                <a:ext cx="1081396" cy="7193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</a:t>
                </a:r>
                <a:endParaRPr lang="en-US" altLang="zh-CN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  <a:endParaRPr lang="zh-CN" altLang="en-US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381000" y="2609611"/>
              <a:ext cx="1219200" cy="1219201"/>
              <a:chOff x="381000" y="3129641"/>
              <a:chExt cx="1219200" cy="1219201"/>
            </a:xfrm>
          </p:grpSpPr>
          <p:grpSp>
            <p:nvGrpSpPr>
              <p:cNvPr id="21" name="组合 20"/>
              <p:cNvGrpSpPr/>
              <p:nvPr/>
            </p:nvGrpSpPr>
            <p:grpSpPr>
              <a:xfrm>
                <a:off x="381000" y="3129641"/>
                <a:ext cx="1219200" cy="1219201"/>
                <a:chOff x="381000" y="3086099"/>
                <a:chExt cx="1219200" cy="1219201"/>
              </a:xfrm>
            </p:grpSpPr>
            <p:sp>
              <p:nvSpPr>
                <p:cNvPr id="25" name="椭圆 24"/>
                <p:cNvSpPr/>
                <p:nvPr/>
              </p:nvSpPr>
              <p:spPr>
                <a:xfrm>
                  <a:off x="381000" y="3086100"/>
                  <a:ext cx="1219200" cy="1219200"/>
                </a:xfrm>
                <a:prstGeom prst="ellipse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 dirty="0"/>
                </a:p>
              </p:txBody>
            </p:sp>
            <p:sp>
              <p:nvSpPr>
                <p:cNvPr id="26" name="任意多边形 29"/>
                <p:cNvSpPr/>
                <p:nvPr/>
              </p:nvSpPr>
              <p:spPr>
                <a:xfrm>
                  <a:off x="381000" y="3086099"/>
                  <a:ext cx="1143767" cy="983671"/>
                </a:xfrm>
                <a:custGeom>
                  <a:avLst/>
                  <a:gdLst>
                    <a:gd name="connsiteX0" fmla="*/ 609600 w 1143767"/>
                    <a:gd name="connsiteY0" fmla="*/ 0 h 983671"/>
                    <a:gd name="connsiteX1" fmla="*/ 1115090 w 1143767"/>
                    <a:gd name="connsiteY1" fmla="*/ 268767 h 983671"/>
                    <a:gd name="connsiteX2" fmla="*/ 1143767 w 1143767"/>
                    <a:gd name="connsiteY2" fmla="*/ 321599 h 983671"/>
                    <a:gd name="connsiteX3" fmla="*/ 1089984 w 1143767"/>
                    <a:gd name="connsiteY3" fmla="*/ 396721 h 983671"/>
                    <a:gd name="connsiteX4" fmla="*/ 174873 w 1143767"/>
                    <a:gd name="connsiteY4" fmla="*/ 972877 h 983671"/>
                    <a:gd name="connsiteX5" fmla="*/ 131534 w 1143767"/>
                    <a:gd name="connsiteY5" fmla="*/ 983671 h 983671"/>
                    <a:gd name="connsiteX6" fmla="*/ 104110 w 1143767"/>
                    <a:gd name="connsiteY6" fmla="*/ 950433 h 983671"/>
                    <a:gd name="connsiteX7" fmla="*/ 0 w 1143767"/>
                    <a:gd name="connsiteY7" fmla="*/ 609600 h 983671"/>
                    <a:gd name="connsiteX8" fmla="*/ 609600 w 1143767"/>
                    <a:gd name="connsiteY8" fmla="*/ 0 h 9836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3767" h="983671">
                      <a:moveTo>
                        <a:pt x="609600" y="0"/>
                      </a:moveTo>
                      <a:cubicBezTo>
                        <a:pt x="820021" y="0"/>
                        <a:pt x="1005541" y="106612"/>
                        <a:pt x="1115090" y="268767"/>
                      </a:cubicBezTo>
                      <a:lnTo>
                        <a:pt x="1143767" y="321599"/>
                      </a:lnTo>
                      <a:lnTo>
                        <a:pt x="1089984" y="396721"/>
                      </a:lnTo>
                      <a:cubicBezTo>
                        <a:pt x="864703" y="662705"/>
                        <a:pt x="545853" y="866540"/>
                        <a:pt x="174873" y="972877"/>
                      </a:cubicBezTo>
                      <a:lnTo>
                        <a:pt x="131534" y="983671"/>
                      </a:lnTo>
                      <a:lnTo>
                        <a:pt x="104110" y="950433"/>
                      </a:lnTo>
                      <a:cubicBezTo>
                        <a:pt x="38381" y="853141"/>
                        <a:pt x="0" y="735853"/>
                        <a:pt x="0" y="609600"/>
                      </a:cubicBezTo>
                      <a:cubicBezTo>
                        <a:pt x="0" y="272927"/>
                        <a:pt x="272927" y="0"/>
                        <a:pt x="609600" y="0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lang="zh-CN" altLang="en-US" sz="1400" dirty="0">
                    <a:solidFill>
                      <a:prstClr val="white"/>
                    </a:solidFill>
                  </a:endParaRPr>
                </a:p>
              </p:txBody>
            </p:sp>
          </p:grpSp>
          <p:sp>
            <p:nvSpPr>
              <p:cNvPr id="24" name="矩形 23"/>
              <p:cNvSpPr/>
              <p:nvPr/>
            </p:nvSpPr>
            <p:spPr>
              <a:xfrm>
                <a:off x="412184" y="3477632"/>
                <a:ext cx="1081395" cy="7193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</a:t>
                </a:r>
                <a:endParaRPr lang="en-US" altLang="zh-CN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  <a:endParaRPr lang="zh-CN" altLang="en-US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2014691" y="2477023"/>
              <a:ext cx="1647518" cy="1647518"/>
              <a:chOff x="2014691" y="2997053"/>
              <a:chExt cx="1647518" cy="1647518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2014691" y="2997053"/>
                <a:ext cx="1647518" cy="1647518"/>
              </a:xfrm>
              <a:prstGeom prst="ellipse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dirty="0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2295513" y="3399547"/>
                <a:ext cx="1081395" cy="71938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</a:t>
                </a:r>
                <a:endParaRPr lang="en-US" altLang="zh-CN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/>
                <a:r>
                  <a:rPr lang="zh-CN" altLang="en-US" sz="1400" b="1" spc="1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标题</a:t>
                </a:r>
                <a:endParaRPr lang="zh-CN" altLang="en-US" sz="1400" b="1" spc="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9" name="文本框 38"/>
          <p:cNvSpPr txBox="1"/>
          <p:nvPr/>
        </p:nvSpPr>
        <p:spPr>
          <a:xfrm>
            <a:off x="774906" y="171829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0" name="Rectangle 24"/>
          <p:cNvSpPr>
            <a:spLocks noChangeArrowheads="1"/>
          </p:cNvSpPr>
          <p:nvPr/>
        </p:nvSpPr>
        <p:spPr bwMode="auto">
          <a:xfrm>
            <a:off x="1071397" y="1498641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216140" y="171829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2" name="Rectangle 24"/>
          <p:cNvSpPr>
            <a:spLocks noChangeArrowheads="1"/>
          </p:cNvSpPr>
          <p:nvPr/>
        </p:nvSpPr>
        <p:spPr bwMode="auto">
          <a:xfrm>
            <a:off x="6512631" y="1498641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74906" y="336687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4" name="Rectangle 24"/>
          <p:cNvSpPr>
            <a:spLocks noChangeArrowheads="1"/>
          </p:cNvSpPr>
          <p:nvPr/>
        </p:nvSpPr>
        <p:spPr bwMode="auto">
          <a:xfrm>
            <a:off x="1071397" y="3147228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216140" y="336687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6" name="Rectangle 24"/>
          <p:cNvSpPr>
            <a:spLocks noChangeArrowheads="1"/>
          </p:cNvSpPr>
          <p:nvPr/>
        </p:nvSpPr>
        <p:spPr bwMode="auto">
          <a:xfrm>
            <a:off x="6512631" y="3147228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图片 9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07600" y="54242"/>
            <a:ext cx="989055" cy="24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671528" y="54241"/>
            <a:ext cx="324426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  <a:endParaRPr lang="en-US" altLang="zh-CN" sz="10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067094" y="1145218"/>
            <a:ext cx="2152196" cy="2252462"/>
            <a:chOff x="973148" y="1379560"/>
            <a:chExt cx="2152196" cy="2252462"/>
          </a:xfrm>
        </p:grpSpPr>
        <p:sp>
          <p:nvSpPr>
            <p:cNvPr id="13" name="MH_Other_1"/>
            <p:cNvSpPr/>
            <p:nvPr>
              <p:custDataLst>
                <p:tags r:id="rId1"/>
              </p:custDataLst>
            </p:nvPr>
          </p:nvSpPr>
          <p:spPr>
            <a:xfrm>
              <a:off x="1052231" y="1561734"/>
              <a:ext cx="1967197" cy="1972846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 dirty="0">
                <a:solidFill>
                  <a:schemeClr val="tx1"/>
                </a:solidFill>
              </a:endParaRPr>
            </a:p>
          </p:txBody>
        </p:sp>
        <p:sp>
          <p:nvSpPr>
            <p:cNvPr id="14" name="MH_SubTitle_1"/>
            <p:cNvSpPr/>
            <p:nvPr>
              <p:custDataLst>
                <p:tags r:id="rId2"/>
              </p:custDataLst>
            </p:nvPr>
          </p:nvSpPr>
          <p:spPr>
            <a:xfrm>
              <a:off x="973148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515B4F"/>
            </a:solidFill>
            <a:ln w="15875">
              <a:solidFill>
                <a:schemeClr val="bg1">
                  <a:lumMod val="95000"/>
                </a:schemeClr>
              </a:solidFill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pic>
          <p:nvPicPr>
            <p:cNvPr id="15" name="MH_Other_5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145438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6" name="组合 15"/>
          <p:cNvGrpSpPr/>
          <p:nvPr/>
        </p:nvGrpSpPr>
        <p:grpSpPr>
          <a:xfrm>
            <a:off x="3541270" y="1145219"/>
            <a:ext cx="2152196" cy="2252462"/>
            <a:chOff x="3447325" y="1379560"/>
            <a:chExt cx="2152196" cy="2252462"/>
          </a:xfrm>
        </p:grpSpPr>
        <p:sp>
          <p:nvSpPr>
            <p:cNvPr id="17" name="MH_Other_2"/>
            <p:cNvSpPr/>
            <p:nvPr>
              <p:custDataLst>
                <p:tags r:id="rId5"/>
              </p:custDataLst>
            </p:nvPr>
          </p:nvSpPr>
          <p:spPr>
            <a:xfrm>
              <a:off x="3526409" y="1561734"/>
              <a:ext cx="1967197" cy="1972846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solidFill>
                  <a:schemeClr val="tx1"/>
                </a:solidFill>
              </a:endParaRPr>
            </a:p>
          </p:txBody>
        </p:sp>
        <p:sp>
          <p:nvSpPr>
            <p:cNvPr id="18" name="MH_SubTitle_2"/>
            <p:cNvSpPr/>
            <p:nvPr>
              <p:custDataLst>
                <p:tags r:id="rId6"/>
              </p:custDataLst>
            </p:nvPr>
          </p:nvSpPr>
          <p:spPr>
            <a:xfrm>
              <a:off x="3447325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515B4F"/>
            </a:solidFill>
            <a:ln w="12700">
              <a:solidFill>
                <a:schemeClr val="bg1">
                  <a:lumMod val="95000"/>
                </a:schemeClr>
              </a:solidFill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prstClr val="black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pic>
          <p:nvPicPr>
            <p:cNvPr id="19" name="MH_Other_6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619615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0" name="组合 19"/>
          <p:cNvGrpSpPr/>
          <p:nvPr/>
        </p:nvGrpSpPr>
        <p:grpSpPr>
          <a:xfrm>
            <a:off x="6015448" y="1145219"/>
            <a:ext cx="2152196" cy="2252462"/>
            <a:chOff x="5921503" y="1379560"/>
            <a:chExt cx="2152196" cy="2252462"/>
          </a:xfrm>
        </p:grpSpPr>
        <p:sp>
          <p:nvSpPr>
            <p:cNvPr id="21" name="MH_Other_3"/>
            <p:cNvSpPr/>
            <p:nvPr>
              <p:custDataLst>
                <p:tags r:id="rId8"/>
              </p:custDataLst>
            </p:nvPr>
          </p:nvSpPr>
          <p:spPr>
            <a:xfrm>
              <a:off x="6000586" y="1561734"/>
              <a:ext cx="1967197" cy="1972846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rgbClr val="0D0D0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975">
                <a:solidFill>
                  <a:schemeClr val="tx1"/>
                </a:solidFill>
              </a:endParaRPr>
            </a:p>
          </p:txBody>
        </p:sp>
        <p:sp>
          <p:nvSpPr>
            <p:cNvPr id="24" name="MH_SubTitle_3"/>
            <p:cNvSpPr/>
            <p:nvPr>
              <p:custDataLst>
                <p:tags r:id="rId9"/>
              </p:custDataLst>
            </p:nvPr>
          </p:nvSpPr>
          <p:spPr>
            <a:xfrm>
              <a:off x="5921503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515B4F"/>
            </a:solidFill>
            <a:ln w="15875">
              <a:solidFill>
                <a:schemeClr val="bg1">
                  <a:lumMod val="95000"/>
                </a:schemeClr>
              </a:solidFill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prstClr val="white"/>
                </a:solidFill>
              </a:endParaRPr>
            </a:p>
          </p:txBody>
        </p:sp>
        <p:pic>
          <p:nvPicPr>
            <p:cNvPr id="25" name="MH_Other_4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6093792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" name="文本框 25"/>
          <p:cNvSpPr txBox="1"/>
          <p:nvPr/>
        </p:nvSpPr>
        <p:spPr>
          <a:xfrm>
            <a:off x="1175824" y="199222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676665" y="199207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203800" y="199207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pic>
        <p:nvPicPr>
          <p:cNvPr id="10" name="图片 9" descr="中科大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C:\Users\xin\Desktop\微信图片_20201013160814.jpg微信图片_2020101316081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153065"/>
            <a:ext cx="9144000" cy="2333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193983" y="3695190"/>
            <a:ext cx="3032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63320" y="3889403"/>
            <a:ext cx="324426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spc="6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  <a:endParaRPr lang="en-US" altLang="zh-CN" sz="1000" i="0" spc="60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56933" y="3825820"/>
            <a:ext cx="530847" cy="495274"/>
          </a:xfrm>
          <a:prstGeom prst="rect">
            <a:avLst/>
          </a:prstGeom>
          <a:noFill/>
          <a:ln w="22225">
            <a:solidFill>
              <a:srgbClr val="404040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56933" y="3825819"/>
            <a:ext cx="455526" cy="433645"/>
          </a:xfrm>
          <a:prstGeom prst="rect">
            <a:avLst/>
          </a:prstGeom>
          <a:solidFill>
            <a:srgbClr val="01010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32254" y="3870748"/>
            <a:ext cx="537083" cy="32201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03</a:t>
            </a:r>
            <a:endParaRPr lang="en-US" altLang="zh-CN" sz="1400" b="1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9" name="TextBox 22"/>
          <p:cNvSpPr txBox="1"/>
          <p:nvPr/>
        </p:nvSpPr>
        <p:spPr>
          <a:xfrm>
            <a:off x="2162011" y="4480727"/>
            <a:ext cx="6253503" cy="335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50"/>
              </a:lnSpc>
            </a:pPr>
            <a:r>
              <a:rPr lang="en-US" sz="1000" dirty="0">
                <a:latin typeface="Lato Light" charset="0"/>
                <a:ea typeface="Lato Light" charset="0"/>
                <a:cs typeface="Lato Light" charset="0"/>
              </a:rPr>
              <a:t>Entrepreneurial activities differ substantially depending on the type of organization and creativity involved</a:t>
            </a:r>
            <a:endParaRPr lang="en-US" sz="10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0" name="TextBox 25"/>
          <p:cNvSpPr txBox="1"/>
          <p:nvPr/>
        </p:nvSpPr>
        <p:spPr>
          <a:xfrm>
            <a:off x="2193982" y="4218410"/>
            <a:ext cx="30639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300" dirty="0">
                <a:solidFill>
                  <a:srgbClr val="425543"/>
                </a:solidFill>
                <a:latin typeface="Montserrat Semi" charset="0"/>
                <a:ea typeface="Montserrat Semi" charset="0"/>
                <a:cs typeface="Montserrat Semi" charset="0"/>
              </a:rPr>
              <a:t>WRITE YOUR TITLE HERE</a:t>
            </a:r>
            <a:endParaRPr lang="en-US" sz="1600" b="1" spc="300" dirty="0">
              <a:solidFill>
                <a:srgbClr val="425543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sp>
        <p:nvSpPr>
          <p:cNvPr id="11" name="等腰三角形 10"/>
          <p:cNvSpPr/>
          <p:nvPr/>
        </p:nvSpPr>
        <p:spPr>
          <a:xfrm rot="5243747">
            <a:off x="8602305" y="5028112"/>
            <a:ext cx="127322" cy="116229"/>
          </a:xfrm>
          <a:prstGeom prst="triangle">
            <a:avLst/>
          </a:prstGeom>
          <a:solidFill>
            <a:srgbClr val="425543"/>
          </a:solidFill>
          <a:ln>
            <a:solidFill>
              <a:srgbClr val="4255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222647" y="99960"/>
            <a:ext cx="908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839752" y="99960"/>
            <a:ext cx="174530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 descr="e7d195523061f1c0dc554706afe4c72a60a25314cbaece805811E654B44695D34D35691164BB3D154CCFD5D798F6FEAD99EAA8F1ADC3D4AFA5BC9ED0BB3A4B45073A038AC38E89AB54D31AA59602B9F1A6C736EC45FC77ACF2EA0DEB65C41BE7057546C74C38DB100CE4577071C0D300F59428EBE8A1688DD320C65D0A081DCEFB38F1FE5CDA7D35"/>
          <p:cNvGrpSpPr/>
          <p:nvPr/>
        </p:nvGrpSpPr>
        <p:grpSpPr>
          <a:xfrm>
            <a:off x="558547" y="1640794"/>
            <a:ext cx="1421816" cy="1321445"/>
            <a:chOff x="744728" y="2251225"/>
            <a:chExt cx="1895755" cy="1761926"/>
          </a:xfrm>
        </p:grpSpPr>
        <p:sp>
          <p:nvSpPr>
            <p:cNvPr id="15" name="Freeform 61"/>
            <p:cNvSpPr/>
            <p:nvPr/>
          </p:nvSpPr>
          <p:spPr>
            <a:xfrm flipV="1">
              <a:off x="744728" y="2605275"/>
              <a:ext cx="771000" cy="1394200"/>
            </a:xfrm>
            <a:custGeom>
              <a:avLst/>
              <a:gdLst>
                <a:gd name="connsiteX0" fmla="*/ 388730 w 607024"/>
                <a:gd name="connsiteY0" fmla="*/ 1097683 h 1097683"/>
                <a:gd name="connsiteX1" fmla="*/ 530752 w 607024"/>
                <a:gd name="connsiteY1" fmla="*/ 646691 h 1097683"/>
                <a:gd name="connsiteX2" fmla="*/ 594189 w 607024"/>
                <a:gd name="connsiteY2" fmla="*/ 246769 h 1097683"/>
                <a:gd name="connsiteX3" fmla="*/ 584639 w 607024"/>
                <a:gd name="connsiteY3" fmla="*/ 215519 h 1097683"/>
                <a:gd name="connsiteX4" fmla="*/ 584384 w 607024"/>
                <a:gd name="connsiteY4" fmla="*/ 214214 h 1097683"/>
                <a:gd name="connsiteX5" fmla="*/ 583834 w 607024"/>
                <a:gd name="connsiteY5" fmla="*/ 212888 h 1097683"/>
                <a:gd name="connsiteX6" fmla="*/ 580800 w 607024"/>
                <a:gd name="connsiteY6" fmla="*/ 202960 h 1097683"/>
                <a:gd name="connsiteX7" fmla="*/ 561783 w 607024"/>
                <a:gd name="connsiteY7" fmla="*/ 159304 h 1097683"/>
                <a:gd name="connsiteX8" fmla="*/ 561671 w 607024"/>
                <a:gd name="connsiteY8" fmla="*/ 159365 h 1097683"/>
                <a:gd name="connsiteX9" fmla="*/ 561181 w 607024"/>
                <a:gd name="connsiteY9" fmla="*/ 158182 h 1097683"/>
                <a:gd name="connsiteX10" fmla="*/ 156874 w 607024"/>
                <a:gd name="connsiteY10" fmla="*/ 35380 h 1097683"/>
                <a:gd name="connsiteX11" fmla="*/ 35797 w 607024"/>
                <a:gd name="connsiteY11" fmla="*/ 440206 h 1097683"/>
                <a:gd name="connsiteX12" fmla="*/ 46790 w 607024"/>
                <a:gd name="connsiteY12" fmla="*/ 456529 h 1097683"/>
                <a:gd name="connsiteX13" fmla="*/ 99882 w 607024"/>
                <a:gd name="connsiteY13" fmla="*/ 556079 h 1097683"/>
                <a:gd name="connsiteX14" fmla="*/ 388730 w 607024"/>
                <a:gd name="connsiteY14" fmla="*/ 1097683 h 109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07024" h="1097683">
                  <a:moveTo>
                    <a:pt x="388730" y="1097683"/>
                  </a:moveTo>
                  <a:cubicBezTo>
                    <a:pt x="388730" y="1097683"/>
                    <a:pt x="438014" y="806156"/>
                    <a:pt x="530752" y="646691"/>
                  </a:cubicBezTo>
                  <a:cubicBezTo>
                    <a:pt x="530752" y="646691"/>
                    <a:pt x="644482" y="450928"/>
                    <a:pt x="594189" y="246769"/>
                  </a:cubicBezTo>
                  <a:lnTo>
                    <a:pt x="584639" y="215519"/>
                  </a:lnTo>
                  <a:lnTo>
                    <a:pt x="584384" y="214214"/>
                  </a:lnTo>
                  <a:lnTo>
                    <a:pt x="583834" y="212888"/>
                  </a:lnTo>
                  <a:lnTo>
                    <a:pt x="580800" y="202960"/>
                  </a:lnTo>
                  <a:cubicBezTo>
                    <a:pt x="575433" y="188360"/>
                    <a:pt x="569128" y="173785"/>
                    <a:pt x="561783" y="159304"/>
                  </a:cubicBezTo>
                  <a:lnTo>
                    <a:pt x="561671" y="159365"/>
                  </a:lnTo>
                  <a:lnTo>
                    <a:pt x="561181" y="158182"/>
                  </a:lnTo>
                  <a:cubicBezTo>
                    <a:pt x="482969" y="12482"/>
                    <a:pt x="301955" y="-42499"/>
                    <a:pt x="156874" y="35380"/>
                  </a:cubicBezTo>
                  <a:cubicBezTo>
                    <a:pt x="11794" y="113259"/>
                    <a:pt x="-42414" y="294506"/>
                    <a:pt x="35797" y="440206"/>
                  </a:cubicBezTo>
                  <a:lnTo>
                    <a:pt x="46790" y="456529"/>
                  </a:lnTo>
                  <a:lnTo>
                    <a:pt x="99882" y="556079"/>
                  </a:lnTo>
                  <a:cubicBezTo>
                    <a:pt x="388730" y="1097683"/>
                    <a:pt x="388730" y="1097683"/>
                    <a:pt x="388730" y="1097683"/>
                  </a:cubicBezTo>
                  <a:close/>
                </a:path>
              </a:pathLst>
            </a:custGeom>
            <a:solidFill>
              <a:srgbClr val="515B4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16" name="Freeform 62"/>
            <p:cNvSpPr/>
            <p:nvPr/>
          </p:nvSpPr>
          <p:spPr>
            <a:xfrm>
              <a:off x="1321888" y="2251225"/>
              <a:ext cx="1318595" cy="1761926"/>
            </a:xfrm>
            <a:custGeom>
              <a:avLst/>
              <a:gdLst>
                <a:gd name="connsiteX0" fmla="*/ 204480 w 1038157"/>
                <a:gd name="connsiteY0" fmla="*/ 1805 h 1387201"/>
                <a:gd name="connsiteX1" fmla="*/ 501399 w 1038157"/>
                <a:gd name="connsiteY1" fmla="*/ 107635 h 1387201"/>
                <a:gd name="connsiteX2" fmla="*/ 503174 w 1038157"/>
                <a:gd name="connsiteY2" fmla="*/ 108588 h 1387201"/>
                <a:gd name="connsiteX3" fmla="*/ 1024546 w 1038157"/>
                <a:gd name="connsiteY3" fmla="*/ 998704 h 1387201"/>
                <a:gd name="connsiteX4" fmla="*/ 998196 w 1038157"/>
                <a:gd name="connsiteY4" fmla="*/ 1253144 h 1387201"/>
                <a:gd name="connsiteX5" fmla="*/ 816353 w 1038157"/>
                <a:gd name="connsiteY5" fmla="*/ 1373769 h 1387201"/>
                <a:gd name="connsiteX6" fmla="*/ 814578 w 1038157"/>
                <a:gd name="connsiteY6" fmla="*/ 1372816 h 1387201"/>
                <a:gd name="connsiteX7" fmla="*/ 75371 w 1038157"/>
                <a:gd name="connsiteY7" fmla="*/ 1374447 h 1387201"/>
                <a:gd name="connsiteX8" fmla="*/ 224612 w 1038157"/>
                <a:gd name="connsiteY8" fmla="*/ 954726 h 1387201"/>
                <a:gd name="connsiteX9" fmla="*/ 217526 w 1038157"/>
                <a:gd name="connsiteY9" fmla="*/ 916632 h 1387201"/>
                <a:gd name="connsiteX10" fmla="*/ 208666 w 1038157"/>
                <a:gd name="connsiteY10" fmla="*/ 888500 h 1387201"/>
                <a:gd name="connsiteX11" fmla="*/ 151164 w 1038157"/>
                <a:gd name="connsiteY11" fmla="*/ 744456 h 1387201"/>
                <a:gd name="connsiteX12" fmla="*/ 143762 w 1038157"/>
                <a:gd name="connsiteY12" fmla="*/ 729411 h 1387201"/>
                <a:gd name="connsiteX13" fmla="*/ 140473 w 1038157"/>
                <a:gd name="connsiteY13" fmla="*/ 723252 h 1387201"/>
                <a:gd name="connsiteX14" fmla="*/ 5396 w 1038157"/>
                <a:gd name="connsiteY14" fmla="*/ 149933 h 1387201"/>
                <a:gd name="connsiteX15" fmla="*/ 9206 w 1038157"/>
                <a:gd name="connsiteY15" fmla="*/ 142836 h 1387201"/>
                <a:gd name="connsiteX16" fmla="*/ 204480 w 1038157"/>
                <a:gd name="connsiteY16" fmla="*/ 1805 h 1387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38157" h="1387201">
                  <a:moveTo>
                    <a:pt x="204480" y="1805"/>
                  </a:moveTo>
                  <a:cubicBezTo>
                    <a:pt x="278908" y="-7190"/>
                    <a:pt x="376635" y="15807"/>
                    <a:pt x="501399" y="107635"/>
                  </a:cubicBezTo>
                  <a:lnTo>
                    <a:pt x="503174" y="108588"/>
                  </a:lnTo>
                  <a:cubicBezTo>
                    <a:pt x="514387" y="126035"/>
                    <a:pt x="1016018" y="950700"/>
                    <a:pt x="1024546" y="998704"/>
                  </a:cubicBezTo>
                  <a:cubicBezTo>
                    <a:pt x="1024546" y="998704"/>
                    <a:pt x="1068602" y="1140103"/>
                    <a:pt x="998196" y="1253144"/>
                  </a:cubicBezTo>
                  <a:cubicBezTo>
                    <a:pt x="966193" y="1304526"/>
                    <a:pt x="910541" y="1350049"/>
                    <a:pt x="816353" y="1373769"/>
                  </a:cubicBezTo>
                  <a:lnTo>
                    <a:pt x="814578" y="1372816"/>
                  </a:lnTo>
                  <a:cubicBezTo>
                    <a:pt x="788386" y="1374755"/>
                    <a:pt x="286336" y="1403127"/>
                    <a:pt x="75371" y="1374447"/>
                  </a:cubicBezTo>
                  <a:cubicBezTo>
                    <a:pt x="75371" y="1374447"/>
                    <a:pt x="267615" y="1254946"/>
                    <a:pt x="224612" y="954726"/>
                  </a:cubicBezTo>
                  <a:lnTo>
                    <a:pt x="217526" y="916632"/>
                  </a:lnTo>
                  <a:lnTo>
                    <a:pt x="208666" y="888500"/>
                  </a:lnTo>
                  <a:cubicBezTo>
                    <a:pt x="192532" y="836640"/>
                    <a:pt x="188003" y="820310"/>
                    <a:pt x="151164" y="744456"/>
                  </a:cubicBezTo>
                  <a:lnTo>
                    <a:pt x="143762" y="729411"/>
                  </a:lnTo>
                  <a:lnTo>
                    <a:pt x="140473" y="723252"/>
                  </a:lnTo>
                  <a:cubicBezTo>
                    <a:pt x="75311" y="597676"/>
                    <a:pt x="-24308" y="363400"/>
                    <a:pt x="5396" y="149933"/>
                  </a:cubicBezTo>
                  <a:lnTo>
                    <a:pt x="9206" y="142836"/>
                  </a:lnTo>
                  <a:cubicBezTo>
                    <a:pt x="21111" y="120657"/>
                    <a:pt x="80435" y="16797"/>
                    <a:pt x="204480" y="1805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50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  <p:sp>
          <p:nvSpPr>
            <p:cNvPr id="17" name="Rectangle 72"/>
            <p:cNvSpPr/>
            <p:nvPr/>
          </p:nvSpPr>
          <p:spPr>
            <a:xfrm rot="3600000">
              <a:off x="1700384" y="2941585"/>
              <a:ext cx="53262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85800">
                <a:defRPr/>
              </a:pPr>
              <a:r>
                <a:rPr lang="en-US" altLang="zh-CN" sz="1500" b="1" kern="0" dirty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rPr>
                <a:t>01</a:t>
              </a:r>
              <a:endParaRPr lang="zh-CN" altLang="en-US" sz="150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952638" y="3425371"/>
              <a:ext cx="344858" cy="311962"/>
              <a:chOff x="952638" y="3425371"/>
              <a:chExt cx="344858" cy="311962"/>
            </a:xfrm>
          </p:grpSpPr>
          <p:sp>
            <p:nvSpPr>
              <p:cNvPr id="19" name="Freeform 345"/>
              <p:cNvSpPr/>
              <p:nvPr/>
            </p:nvSpPr>
            <p:spPr bwMode="auto">
              <a:xfrm>
                <a:off x="1260164" y="3573960"/>
                <a:ext cx="37332" cy="15524"/>
              </a:xfrm>
              <a:custGeom>
                <a:avLst/>
                <a:gdLst>
                  <a:gd name="T0" fmla="*/ 9 w 43"/>
                  <a:gd name="T1" fmla="*/ 18 h 18"/>
                  <a:gd name="T2" fmla="*/ 34 w 43"/>
                  <a:gd name="T3" fmla="*/ 17 h 18"/>
                  <a:gd name="T4" fmla="*/ 42 w 43"/>
                  <a:gd name="T5" fmla="*/ 8 h 18"/>
                  <a:gd name="T6" fmla="*/ 34 w 43"/>
                  <a:gd name="T7" fmla="*/ 0 h 18"/>
                  <a:gd name="T8" fmla="*/ 8 w 43"/>
                  <a:gd name="T9" fmla="*/ 1 h 18"/>
                  <a:gd name="T10" fmla="*/ 0 w 43"/>
                  <a:gd name="T11" fmla="*/ 9 h 18"/>
                  <a:gd name="T12" fmla="*/ 0 w 43"/>
                  <a:gd name="T13" fmla="*/ 9 h 18"/>
                  <a:gd name="T14" fmla="*/ 9 w 43"/>
                  <a:gd name="T15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3" h="18">
                    <a:moveTo>
                      <a:pt x="9" y="18"/>
                    </a:moveTo>
                    <a:cubicBezTo>
                      <a:pt x="34" y="17"/>
                      <a:pt x="34" y="17"/>
                      <a:pt x="34" y="17"/>
                    </a:cubicBezTo>
                    <a:cubicBezTo>
                      <a:pt x="39" y="17"/>
                      <a:pt x="43" y="13"/>
                      <a:pt x="42" y="8"/>
                    </a:cubicBezTo>
                    <a:cubicBezTo>
                      <a:pt x="42" y="3"/>
                      <a:pt x="38" y="0"/>
                      <a:pt x="34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3" y="1"/>
                      <a:pt x="0" y="4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4"/>
                      <a:pt x="4" y="18"/>
                      <a:pt x="9" y="18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Freeform 346"/>
              <p:cNvSpPr/>
              <p:nvPr/>
            </p:nvSpPr>
            <p:spPr bwMode="auto">
              <a:xfrm>
                <a:off x="1260903" y="3471574"/>
                <a:ext cx="36593" cy="25504"/>
              </a:xfrm>
              <a:custGeom>
                <a:avLst/>
                <a:gdLst>
                  <a:gd name="T0" fmla="*/ 11 w 42"/>
                  <a:gd name="T1" fmla="*/ 27 h 29"/>
                  <a:gd name="T2" fmla="*/ 35 w 42"/>
                  <a:gd name="T3" fmla="*/ 18 h 29"/>
                  <a:gd name="T4" fmla="*/ 40 w 42"/>
                  <a:gd name="T5" fmla="*/ 7 h 29"/>
                  <a:gd name="T6" fmla="*/ 29 w 42"/>
                  <a:gd name="T7" fmla="*/ 2 h 29"/>
                  <a:gd name="T8" fmla="*/ 5 w 42"/>
                  <a:gd name="T9" fmla="*/ 12 h 29"/>
                  <a:gd name="T10" fmla="*/ 0 w 42"/>
                  <a:gd name="T11" fmla="*/ 19 h 29"/>
                  <a:gd name="T12" fmla="*/ 0 w 42"/>
                  <a:gd name="T13" fmla="*/ 23 h 29"/>
                  <a:gd name="T14" fmla="*/ 11 w 42"/>
                  <a:gd name="T15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29">
                    <a:moveTo>
                      <a:pt x="11" y="27"/>
                    </a:moveTo>
                    <a:cubicBezTo>
                      <a:pt x="35" y="18"/>
                      <a:pt x="35" y="18"/>
                      <a:pt x="35" y="18"/>
                    </a:cubicBezTo>
                    <a:cubicBezTo>
                      <a:pt x="39" y="16"/>
                      <a:pt x="42" y="11"/>
                      <a:pt x="40" y="7"/>
                    </a:cubicBezTo>
                    <a:cubicBezTo>
                      <a:pt x="38" y="2"/>
                      <a:pt x="33" y="0"/>
                      <a:pt x="29" y="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2" y="13"/>
                      <a:pt x="0" y="16"/>
                      <a:pt x="0" y="19"/>
                    </a:cubicBezTo>
                    <a:cubicBezTo>
                      <a:pt x="0" y="21"/>
                      <a:pt x="0" y="22"/>
                      <a:pt x="0" y="23"/>
                    </a:cubicBezTo>
                    <a:cubicBezTo>
                      <a:pt x="2" y="27"/>
                      <a:pt x="7" y="29"/>
                      <a:pt x="11" y="27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Freeform 347"/>
              <p:cNvSpPr/>
              <p:nvPr/>
            </p:nvSpPr>
            <p:spPr bwMode="auto">
              <a:xfrm>
                <a:off x="1260903" y="3657864"/>
                <a:ext cx="36593" cy="25134"/>
              </a:xfrm>
              <a:custGeom>
                <a:avLst/>
                <a:gdLst>
                  <a:gd name="T0" fmla="*/ 35 w 42"/>
                  <a:gd name="T1" fmla="*/ 11 h 29"/>
                  <a:gd name="T2" fmla="*/ 11 w 42"/>
                  <a:gd name="T3" fmla="*/ 2 h 29"/>
                  <a:gd name="T4" fmla="*/ 0 w 42"/>
                  <a:gd name="T5" fmla="*/ 6 h 29"/>
                  <a:gd name="T6" fmla="*/ 0 w 42"/>
                  <a:gd name="T7" fmla="*/ 10 h 29"/>
                  <a:gd name="T8" fmla="*/ 5 w 42"/>
                  <a:gd name="T9" fmla="*/ 17 h 29"/>
                  <a:gd name="T10" fmla="*/ 29 w 42"/>
                  <a:gd name="T11" fmla="*/ 27 h 29"/>
                  <a:gd name="T12" fmla="*/ 40 w 42"/>
                  <a:gd name="T13" fmla="*/ 22 h 29"/>
                  <a:gd name="T14" fmla="*/ 35 w 42"/>
                  <a:gd name="T15" fmla="*/ 1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2" h="29">
                    <a:moveTo>
                      <a:pt x="35" y="11"/>
                    </a:moveTo>
                    <a:cubicBezTo>
                      <a:pt x="11" y="2"/>
                      <a:pt x="11" y="2"/>
                      <a:pt x="11" y="2"/>
                    </a:cubicBezTo>
                    <a:cubicBezTo>
                      <a:pt x="7" y="0"/>
                      <a:pt x="2" y="2"/>
                      <a:pt x="0" y="6"/>
                    </a:cubicBezTo>
                    <a:cubicBezTo>
                      <a:pt x="0" y="7"/>
                      <a:pt x="0" y="8"/>
                      <a:pt x="0" y="10"/>
                    </a:cubicBezTo>
                    <a:cubicBezTo>
                      <a:pt x="0" y="13"/>
                      <a:pt x="2" y="16"/>
                      <a:pt x="5" y="17"/>
                    </a:cubicBezTo>
                    <a:cubicBezTo>
                      <a:pt x="29" y="27"/>
                      <a:pt x="29" y="27"/>
                      <a:pt x="29" y="27"/>
                    </a:cubicBezTo>
                    <a:cubicBezTo>
                      <a:pt x="33" y="29"/>
                      <a:pt x="38" y="27"/>
                      <a:pt x="40" y="22"/>
                    </a:cubicBezTo>
                    <a:cubicBezTo>
                      <a:pt x="42" y="18"/>
                      <a:pt x="39" y="13"/>
                      <a:pt x="35" y="11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Freeform 348"/>
              <p:cNvSpPr/>
              <p:nvPr/>
            </p:nvSpPr>
            <p:spPr bwMode="auto">
              <a:xfrm>
                <a:off x="1196958" y="3425371"/>
                <a:ext cx="35853" cy="311961"/>
              </a:xfrm>
              <a:custGeom>
                <a:avLst/>
                <a:gdLst>
                  <a:gd name="T0" fmla="*/ 20 w 41"/>
                  <a:gd name="T1" fmla="*/ 0 h 357"/>
                  <a:gd name="T2" fmla="*/ 0 w 41"/>
                  <a:gd name="T3" fmla="*/ 23 h 357"/>
                  <a:gd name="T4" fmla="*/ 0 w 41"/>
                  <a:gd name="T5" fmla="*/ 335 h 357"/>
                  <a:gd name="T6" fmla="*/ 6 w 41"/>
                  <a:gd name="T7" fmla="*/ 351 h 357"/>
                  <a:gd name="T8" fmla="*/ 20 w 41"/>
                  <a:gd name="T9" fmla="*/ 357 h 357"/>
                  <a:gd name="T10" fmla="*/ 41 w 41"/>
                  <a:gd name="T11" fmla="*/ 335 h 357"/>
                  <a:gd name="T12" fmla="*/ 41 w 41"/>
                  <a:gd name="T13" fmla="*/ 23 h 357"/>
                  <a:gd name="T14" fmla="*/ 35 w 41"/>
                  <a:gd name="T15" fmla="*/ 7 h 357"/>
                  <a:gd name="T16" fmla="*/ 20 w 41"/>
                  <a:gd name="T17" fmla="*/ 0 h 3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357">
                    <a:moveTo>
                      <a:pt x="20" y="0"/>
                    </a:moveTo>
                    <a:cubicBezTo>
                      <a:pt x="9" y="0"/>
                      <a:pt x="0" y="10"/>
                      <a:pt x="0" y="23"/>
                    </a:cubicBezTo>
                    <a:cubicBezTo>
                      <a:pt x="0" y="335"/>
                      <a:pt x="0" y="335"/>
                      <a:pt x="0" y="335"/>
                    </a:cubicBezTo>
                    <a:cubicBezTo>
                      <a:pt x="0" y="341"/>
                      <a:pt x="2" y="347"/>
                      <a:pt x="6" y="351"/>
                    </a:cubicBezTo>
                    <a:cubicBezTo>
                      <a:pt x="10" y="355"/>
                      <a:pt x="15" y="357"/>
                      <a:pt x="20" y="357"/>
                    </a:cubicBezTo>
                    <a:cubicBezTo>
                      <a:pt x="31" y="357"/>
                      <a:pt x="41" y="347"/>
                      <a:pt x="41" y="335"/>
                    </a:cubicBezTo>
                    <a:cubicBezTo>
                      <a:pt x="41" y="23"/>
                      <a:pt x="41" y="23"/>
                      <a:pt x="41" y="23"/>
                    </a:cubicBezTo>
                    <a:cubicBezTo>
                      <a:pt x="41" y="16"/>
                      <a:pt x="38" y="11"/>
                      <a:pt x="35" y="7"/>
                    </a:cubicBezTo>
                    <a:cubicBezTo>
                      <a:pt x="31" y="3"/>
                      <a:pt x="26" y="0"/>
                      <a:pt x="20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23" name="Freeform 349"/>
              <p:cNvSpPr/>
              <p:nvPr/>
            </p:nvSpPr>
            <p:spPr bwMode="auto">
              <a:xfrm>
                <a:off x="1036542" y="3440156"/>
                <a:ext cx="143783" cy="280543"/>
              </a:xfrm>
              <a:custGeom>
                <a:avLst/>
                <a:gdLst>
                  <a:gd name="T0" fmla="*/ 0 w 165"/>
                  <a:gd name="T1" fmla="*/ 224 h 321"/>
                  <a:gd name="T2" fmla="*/ 165 w 165"/>
                  <a:gd name="T3" fmla="*/ 321 h 321"/>
                  <a:gd name="T4" fmla="*/ 165 w 165"/>
                  <a:gd name="T5" fmla="*/ 43 h 321"/>
                  <a:gd name="T6" fmla="*/ 165 w 165"/>
                  <a:gd name="T7" fmla="*/ 0 h 321"/>
                  <a:gd name="T8" fmla="*/ 0 w 165"/>
                  <a:gd name="T9" fmla="*/ 57 h 321"/>
                  <a:gd name="T10" fmla="*/ 0 w 165"/>
                  <a:gd name="T11" fmla="*/ 224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5" h="321">
                    <a:moveTo>
                      <a:pt x="0" y="224"/>
                    </a:moveTo>
                    <a:cubicBezTo>
                      <a:pt x="69" y="239"/>
                      <a:pt x="165" y="321"/>
                      <a:pt x="165" y="321"/>
                    </a:cubicBezTo>
                    <a:cubicBezTo>
                      <a:pt x="165" y="43"/>
                      <a:pt x="165" y="43"/>
                      <a:pt x="165" y="43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24" y="41"/>
                      <a:pt x="0" y="57"/>
                      <a:pt x="0" y="57"/>
                    </a:cubicBezTo>
                    <a:lnTo>
                      <a:pt x="0" y="224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Freeform 350"/>
              <p:cNvSpPr/>
              <p:nvPr/>
            </p:nvSpPr>
            <p:spPr bwMode="auto">
              <a:xfrm>
                <a:off x="979620" y="3648254"/>
                <a:ext cx="79469" cy="89079"/>
              </a:xfrm>
              <a:custGeom>
                <a:avLst/>
                <a:gdLst>
                  <a:gd name="T0" fmla="*/ 45 w 91"/>
                  <a:gd name="T1" fmla="*/ 0 h 102"/>
                  <a:gd name="T2" fmla="*/ 0 w 91"/>
                  <a:gd name="T3" fmla="*/ 0 h 102"/>
                  <a:gd name="T4" fmla="*/ 45 w 91"/>
                  <a:gd name="T5" fmla="*/ 57 h 102"/>
                  <a:gd name="T6" fmla="*/ 45 w 91"/>
                  <a:gd name="T7" fmla="*/ 77 h 102"/>
                  <a:gd name="T8" fmla="*/ 65 w 91"/>
                  <a:gd name="T9" fmla="*/ 102 h 102"/>
                  <a:gd name="T10" fmla="*/ 88 w 91"/>
                  <a:gd name="T11" fmla="*/ 102 h 102"/>
                  <a:gd name="T12" fmla="*/ 88 w 91"/>
                  <a:gd name="T13" fmla="*/ 51 h 102"/>
                  <a:gd name="T14" fmla="*/ 45 w 91"/>
                  <a:gd name="T15" fmla="*/ 0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1" h="102">
                    <a:moveTo>
                      <a:pt x="4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45" y="37"/>
                      <a:pt x="45" y="57"/>
                    </a:cubicBezTo>
                    <a:cubicBezTo>
                      <a:pt x="45" y="77"/>
                      <a:pt x="45" y="77"/>
                      <a:pt x="45" y="77"/>
                    </a:cubicBezTo>
                    <a:cubicBezTo>
                      <a:pt x="45" y="77"/>
                      <a:pt x="42" y="102"/>
                      <a:pt x="65" y="102"/>
                    </a:cubicBezTo>
                    <a:cubicBezTo>
                      <a:pt x="88" y="102"/>
                      <a:pt x="88" y="102"/>
                      <a:pt x="88" y="102"/>
                    </a:cubicBezTo>
                    <a:cubicBezTo>
                      <a:pt x="88" y="51"/>
                      <a:pt x="88" y="51"/>
                      <a:pt x="88" y="51"/>
                    </a:cubicBezTo>
                    <a:cubicBezTo>
                      <a:pt x="88" y="51"/>
                      <a:pt x="91" y="0"/>
                      <a:pt x="45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Freeform 351"/>
              <p:cNvSpPr/>
              <p:nvPr/>
            </p:nvSpPr>
            <p:spPr bwMode="auto">
              <a:xfrm>
                <a:off x="952638" y="3490055"/>
                <a:ext cx="66162" cy="143413"/>
              </a:xfrm>
              <a:custGeom>
                <a:avLst/>
                <a:gdLst>
                  <a:gd name="T0" fmla="*/ 76 w 76"/>
                  <a:gd name="T1" fmla="*/ 164 h 164"/>
                  <a:gd name="T2" fmla="*/ 76 w 76"/>
                  <a:gd name="T3" fmla="*/ 0 h 164"/>
                  <a:gd name="T4" fmla="*/ 42 w 76"/>
                  <a:gd name="T5" fmla="*/ 0 h 164"/>
                  <a:gd name="T6" fmla="*/ 0 w 76"/>
                  <a:gd name="T7" fmla="*/ 31 h 164"/>
                  <a:gd name="T8" fmla="*/ 0 w 76"/>
                  <a:gd name="T9" fmla="*/ 122 h 164"/>
                  <a:gd name="T10" fmla="*/ 31 w 76"/>
                  <a:gd name="T11" fmla="*/ 164 h 164"/>
                  <a:gd name="T12" fmla="*/ 76 w 76"/>
                  <a:gd name="T13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164">
                    <a:moveTo>
                      <a:pt x="76" y="164"/>
                    </a:moveTo>
                    <a:cubicBezTo>
                      <a:pt x="76" y="0"/>
                      <a:pt x="76" y="0"/>
                      <a:pt x="76" y="0"/>
                    </a:cubicBezTo>
                    <a:cubicBezTo>
                      <a:pt x="68" y="0"/>
                      <a:pt x="57" y="0"/>
                      <a:pt x="42" y="0"/>
                    </a:cubicBezTo>
                    <a:cubicBezTo>
                      <a:pt x="0" y="0"/>
                      <a:pt x="0" y="30"/>
                      <a:pt x="0" y="31"/>
                    </a:cubicBezTo>
                    <a:cubicBezTo>
                      <a:pt x="0" y="31"/>
                      <a:pt x="0" y="82"/>
                      <a:pt x="0" y="122"/>
                    </a:cubicBezTo>
                    <a:cubicBezTo>
                      <a:pt x="0" y="162"/>
                      <a:pt x="31" y="164"/>
                      <a:pt x="31" y="164"/>
                    </a:cubicBezTo>
                    <a:cubicBezTo>
                      <a:pt x="36" y="164"/>
                      <a:pt x="49" y="164"/>
                      <a:pt x="76" y="164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6" name="组合 25" descr="e7d195523061f1c0dc554706afe4c72a60a25314cbaece805811E654B44695D34D35691164BB3D154CCFD5D798F6FEAD99EAA8F1ADC3D4AFA5BC9ED0BB3A4B45073A038AC38E89AB54D31AA59602B9F1A6C736EC45FC77ACF2EA0DEB65C41BE7057546C74C38DB100CE4577071C0D300F59428EBE8A1688DD320C65D0A081DCEFB38F1FE5CDA7D35"/>
          <p:cNvGrpSpPr/>
          <p:nvPr/>
        </p:nvGrpSpPr>
        <p:grpSpPr>
          <a:xfrm>
            <a:off x="2773779" y="1635312"/>
            <a:ext cx="1402739" cy="1332406"/>
            <a:chOff x="3698372" y="2243916"/>
            <a:chExt cx="1870318" cy="1776541"/>
          </a:xfrm>
        </p:grpSpPr>
        <p:sp>
          <p:nvSpPr>
            <p:cNvPr id="27" name="Freeform 64"/>
            <p:cNvSpPr/>
            <p:nvPr/>
          </p:nvSpPr>
          <p:spPr bwMode="auto">
            <a:xfrm>
              <a:off x="3698372" y="2243916"/>
              <a:ext cx="1683674" cy="1774384"/>
            </a:xfrm>
            <a:custGeom>
              <a:avLst/>
              <a:gdLst>
                <a:gd name="connsiteX0" fmla="*/ 1461969 w 2453617"/>
                <a:gd name="connsiteY0" fmla="*/ 923 h 2610906"/>
                <a:gd name="connsiteX1" fmla="*/ 1821337 w 2453617"/>
                <a:gd name="connsiteY1" fmla="*/ 193735 h 2610906"/>
                <a:gd name="connsiteX2" fmla="*/ 1821337 w 2453617"/>
                <a:gd name="connsiteY2" fmla="*/ 197500 h 2610906"/>
                <a:gd name="connsiteX3" fmla="*/ 2453617 w 2453617"/>
                <a:gd name="connsiteY3" fmla="*/ 1360905 h 2610906"/>
                <a:gd name="connsiteX4" fmla="*/ 1654366 w 2453617"/>
                <a:gd name="connsiteY4" fmla="*/ 1538547 h 2610906"/>
                <a:gd name="connsiteX5" fmla="*/ 1597901 w 2453617"/>
                <a:gd name="connsiteY5" fmla="*/ 1583887 h 2610906"/>
                <a:gd name="connsiteX6" fmla="*/ 1559408 w 2453617"/>
                <a:gd name="connsiteY6" fmla="*/ 1623343 h 2610906"/>
                <a:gd name="connsiteX7" fmla="*/ 1373043 w 2453617"/>
                <a:gd name="connsiteY7" fmla="*/ 1845356 h 2610906"/>
                <a:gd name="connsiteX8" fmla="*/ 1354811 w 2453617"/>
                <a:gd name="connsiteY8" fmla="*/ 1870843 h 2610906"/>
                <a:gd name="connsiteX9" fmla="*/ 1347576 w 2453617"/>
                <a:gd name="connsiteY9" fmla="*/ 1881703 h 2610906"/>
                <a:gd name="connsiteX10" fmla="*/ 522905 w 2453617"/>
                <a:gd name="connsiteY10" fmla="*/ 2610906 h 2610906"/>
                <a:gd name="connsiteX11" fmla="*/ 507850 w 2453617"/>
                <a:gd name="connsiteY11" fmla="*/ 2610906 h 2610906"/>
                <a:gd name="connsiteX12" fmla="*/ 14822 w 2453617"/>
                <a:gd name="connsiteY12" fmla="*/ 1831538 h 2610906"/>
                <a:gd name="connsiteX13" fmla="*/ 14822 w 2453617"/>
                <a:gd name="connsiteY13" fmla="*/ 1827773 h 2610906"/>
                <a:gd name="connsiteX14" fmla="*/ 1019696 w 2453617"/>
                <a:gd name="connsiteY14" fmla="*/ 182440 h 2610906"/>
                <a:gd name="connsiteX15" fmla="*/ 1461969 w 2453617"/>
                <a:gd name="connsiteY15" fmla="*/ 923 h 2610906"/>
                <a:gd name="connsiteX0-1" fmla="*/ 1461969 w 2477430"/>
                <a:gd name="connsiteY0-2" fmla="*/ 923 h 2610906"/>
                <a:gd name="connsiteX1-3" fmla="*/ 1821337 w 2477430"/>
                <a:gd name="connsiteY1-4" fmla="*/ 193735 h 2610906"/>
                <a:gd name="connsiteX2-5" fmla="*/ 1821337 w 2477430"/>
                <a:gd name="connsiteY2-6" fmla="*/ 197500 h 2610906"/>
                <a:gd name="connsiteX3-7" fmla="*/ 2477430 w 2477430"/>
                <a:gd name="connsiteY3-8" fmla="*/ 1413292 h 2610906"/>
                <a:gd name="connsiteX4-9" fmla="*/ 1654366 w 2477430"/>
                <a:gd name="connsiteY4-10" fmla="*/ 1538547 h 2610906"/>
                <a:gd name="connsiteX5-11" fmla="*/ 1597901 w 2477430"/>
                <a:gd name="connsiteY5-12" fmla="*/ 1583887 h 2610906"/>
                <a:gd name="connsiteX6-13" fmla="*/ 1559408 w 2477430"/>
                <a:gd name="connsiteY6-14" fmla="*/ 1623343 h 2610906"/>
                <a:gd name="connsiteX7-15" fmla="*/ 1373043 w 2477430"/>
                <a:gd name="connsiteY7-16" fmla="*/ 1845356 h 2610906"/>
                <a:gd name="connsiteX8-17" fmla="*/ 1354811 w 2477430"/>
                <a:gd name="connsiteY8-18" fmla="*/ 1870843 h 2610906"/>
                <a:gd name="connsiteX9-19" fmla="*/ 1347576 w 2477430"/>
                <a:gd name="connsiteY9-20" fmla="*/ 1881703 h 2610906"/>
                <a:gd name="connsiteX10-21" fmla="*/ 522905 w 2477430"/>
                <a:gd name="connsiteY10-22" fmla="*/ 2610906 h 2610906"/>
                <a:gd name="connsiteX11-23" fmla="*/ 507850 w 2477430"/>
                <a:gd name="connsiteY11-24" fmla="*/ 2610906 h 2610906"/>
                <a:gd name="connsiteX12-25" fmla="*/ 14822 w 2477430"/>
                <a:gd name="connsiteY12-26" fmla="*/ 1831538 h 2610906"/>
                <a:gd name="connsiteX13-27" fmla="*/ 14822 w 2477430"/>
                <a:gd name="connsiteY13-28" fmla="*/ 1827773 h 2610906"/>
                <a:gd name="connsiteX14-29" fmla="*/ 1019696 w 2477430"/>
                <a:gd name="connsiteY14-30" fmla="*/ 182440 h 2610906"/>
                <a:gd name="connsiteX15-31" fmla="*/ 1461969 w 2477430"/>
                <a:gd name="connsiteY15-32" fmla="*/ 923 h 261090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</a:cxnLst>
              <a:rect l="l" t="t" r="r" b="b"/>
              <a:pathLst>
                <a:path w="2477430" h="2610906">
                  <a:moveTo>
                    <a:pt x="1461969" y="923"/>
                  </a:moveTo>
                  <a:cubicBezTo>
                    <a:pt x="1574867" y="8203"/>
                    <a:pt x="1699021" y="59605"/>
                    <a:pt x="1821337" y="193735"/>
                  </a:cubicBezTo>
                  <a:lnTo>
                    <a:pt x="1821337" y="197500"/>
                  </a:lnTo>
                  <a:cubicBezTo>
                    <a:pt x="1847682" y="238916"/>
                    <a:pt x="2338178" y="1040550"/>
                    <a:pt x="2477430" y="1413292"/>
                  </a:cubicBezTo>
                  <a:cubicBezTo>
                    <a:pt x="2477430" y="1413292"/>
                    <a:pt x="2110721" y="1202360"/>
                    <a:pt x="1654366" y="1538547"/>
                  </a:cubicBezTo>
                  <a:lnTo>
                    <a:pt x="1597901" y="1583887"/>
                  </a:lnTo>
                  <a:lnTo>
                    <a:pt x="1559408" y="1623343"/>
                  </a:lnTo>
                  <a:cubicBezTo>
                    <a:pt x="1488273" y="1695752"/>
                    <a:pt x="1465386" y="1717643"/>
                    <a:pt x="1373043" y="1845356"/>
                  </a:cubicBezTo>
                  <a:lnTo>
                    <a:pt x="1354811" y="1870843"/>
                  </a:lnTo>
                  <a:lnTo>
                    <a:pt x="1347576" y="1881703"/>
                  </a:lnTo>
                  <a:cubicBezTo>
                    <a:pt x="1198392" y="2100005"/>
                    <a:pt x="900673" y="2471128"/>
                    <a:pt x="522905" y="2610906"/>
                  </a:cubicBezTo>
                  <a:lnTo>
                    <a:pt x="507850" y="2610906"/>
                  </a:lnTo>
                  <a:cubicBezTo>
                    <a:pt x="432579" y="2610906"/>
                    <a:pt x="-94321" y="2595846"/>
                    <a:pt x="14822" y="1831538"/>
                  </a:cubicBezTo>
                  <a:lnTo>
                    <a:pt x="14822" y="1827773"/>
                  </a:lnTo>
                  <a:cubicBezTo>
                    <a:pt x="33640" y="1793887"/>
                    <a:pt x="948188" y="238916"/>
                    <a:pt x="1019696" y="182440"/>
                  </a:cubicBezTo>
                  <a:cubicBezTo>
                    <a:pt x="1019696" y="182440"/>
                    <a:pt x="1213593" y="-15093"/>
                    <a:pt x="1461969" y="923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noAutofit/>
            </a:bodyPr>
            <a:lstStyle/>
            <a:p>
              <a:pPr defTabSz="685800">
                <a:defRPr/>
              </a:pPr>
              <a:endParaRPr lang="en-US" sz="150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65"/>
            <p:cNvSpPr/>
            <p:nvPr/>
          </p:nvSpPr>
          <p:spPr bwMode="auto">
            <a:xfrm>
              <a:off x="4240597" y="3263087"/>
              <a:ext cx="1328093" cy="757370"/>
            </a:xfrm>
            <a:custGeom>
              <a:avLst/>
              <a:gdLst>
                <a:gd name="connsiteX0" fmla="*/ 1392238 w 1954213"/>
                <a:gd name="connsiteY0" fmla="*/ 0 h 1114426"/>
                <a:gd name="connsiteX1" fmla="*/ 1392238 w 1954213"/>
                <a:gd name="connsiteY1" fmla="*/ 239 h 1114426"/>
                <a:gd name="connsiteX2" fmla="*/ 1394619 w 1954213"/>
                <a:gd name="connsiteY2" fmla="*/ 0 h 1114426"/>
                <a:gd name="connsiteX3" fmla="*/ 1954213 w 1954213"/>
                <a:gd name="connsiteY3" fmla="*/ 557213 h 1114426"/>
                <a:gd name="connsiteX4" fmla="*/ 1394619 w 1954213"/>
                <a:gd name="connsiteY4" fmla="*/ 1114426 h 1114426"/>
                <a:gd name="connsiteX5" fmla="*/ 1358024 w 1954213"/>
                <a:gd name="connsiteY5" fmla="*/ 1110753 h 1114426"/>
                <a:gd name="connsiteX6" fmla="*/ 1147169 w 1954213"/>
                <a:gd name="connsiteY6" fmla="*/ 1111323 h 1114426"/>
                <a:gd name="connsiteX7" fmla="*/ 0 w 1954213"/>
                <a:gd name="connsiteY7" fmla="*/ 1114425 h 1114426"/>
                <a:gd name="connsiteX8" fmla="*/ 617100 w 1954213"/>
                <a:gd name="connsiteY8" fmla="*/ 481914 h 1114426"/>
                <a:gd name="connsiteX9" fmla="*/ 1219568 w 1954213"/>
                <a:gd name="connsiteY9" fmla="*/ 23950 h 1114426"/>
                <a:gd name="connsiteX10" fmla="*/ 1279468 w 1954213"/>
                <a:gd name="connsiteY10" fmla="*/ 12054 h 1114426"/>
                <a:gd name="connsiteX11" fmla="*/ 1281842 w 1954213"/>
                <a:gd name="connsiteY11" fmla="*/ 11321 h 1114426"/>
                <a:gd name="connsiteX12" fmla="*/ 1284512 w 1954213"/>
                <a:gd name="connsiteY12" fmla="*/ 11053 h 1114426"/>
                <a:gd name="connsiteX13" fmla="*/ 1303541 w 1954213"/>
                <a:gd name="connsiteY13" fmla="*/ 7274 h 1114426"/>
                <a:gd name="connsiteX14" fmla="*/ 1392238 w 1954213"/>
                <a:gd name="connsiteY14" fmla="*/ 0 h 111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4213" h="1114426">
                  <a:moveTo>
                    <a:pt x="1392238" y="0"/>
                  </a:moveTo>
                  <a:lnTo>
                    <a:pt x="1392238" y="239"/>
                  </a:lnTo>
                  <a:lnTo>
                    <a:pt x="1394619" y="0"/>
                  </a:lnTo>
                  <a:cubicBezTo>
                    <a:pt x="1703674" y="0"/>
                    <a:pt x="1954213" y="249473"/>
                    <a:pt x="1954213" y="557213"/>
                  </a:cubicBezTo>
                  <a:cubicBezTo>
                    <a:pt x="1954213" y="864953"/>
                    <a:pt x="1703674" y="1114426"/>
                    <a:pt x="1394619" y="1114426"/>
                  </a:cubicBezTo>
                  <a:lnTo>
                    <a:pt x="1358024" y="1110753"/>
                  </a:lnTo>
                  <a:lnTo>
                    <a:pt x="1147169" y="1111323"/>
                  </a:lnTo>
                  <a:cubicBezTo>
                    <a:pt x="0" y="1114425"/>
                    <a:pt x="0" y="1114425"/>
                    <a:pt x="0" y="1114425"/>
                  </a:cubicBezTo>
                  <a:cubicBezTo>
                    <a:pt x="0" y="1114425"/>
                    <a:pt x="436486" y="775580"/>
                    <a:pt x="617100" y="481914"/>
                  </a:cubicBezTo>
                  <a:cubicBezTo>
                    <a:pt x="617100" y="481914"/>
                    <a:pt x="838929" y="121596"/>
                    <a:pt x="1219568" y="23950"/>
                  </a:cubicBezTo>
                  <a:lnTo>
                    <a:pt x="1279468" y="12054"/>
                  </a:lnTo>
                  <a:lnTo>
                    <a:pt x="1281842" y="11321"/>
                  </a:lnTo>
                  <a:lnTo>
                    <a:pt x="1284512" y="11053"/>
                  </a:lnTo>
                  <a:lnTo>
                    <a:pt x="1303541" y="7274"/>
                  </a:lnTo>
                  <a:cubicBezTo>
                    <a:pt x="1332327" y="3206"/>
                    <a:pt x="1361901" y="706"/>
                    <a:pt x="1392238" y="0"/>
                  </a:cubicBezTo>
                  <a:close/>
                </a:path>
              </a:pathLst>
            </a:custGeom>
            <a:solidFill>
              <a:srgbClr val="515B4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29" name="Rectangle 73"/>
            <p:cNvSpPr/>
            <p:nvPr/>
          </p:nvSpPr>
          <p:spPr>
            <a:xfrm rot="18000000" flipH="1">
              <a:off x="4110484" y="2941585"/>
              <a:ext cx="53262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85800">
                <a:defRPr/>
              </a:pPr>
              <a:r>
                <a:rPr lang="en-US" altLang="zh-CN" sz="1500" b="1" kern="0" dirty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rPr>
                <a:t>02</a:t>
              </a:r>
              <a:endParaRPr lang="zh-CN" altLang="en-US" sz="150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  <p:grpSp>
          <p:nvGrpSpPr>
            <p:cNvPr id="30" name="组合 29"/>
            <p:cNvGrpSpPr/>
            <p:nvPr/>
          </p:nvGrpSpPr>
          <p:grpSpPr>
            <a:xfrm>
              <a:off x="4927522" y="3512457"/>
              <a:ext cx="381771" cy="291920"/>
              <a:chOff x="4927522" y="3512457"/>
              <a:chExt cx="381771" cy="291920"/>
            </a:xfrm>
          </p:grpSpPr>
          <p:sp>
            <p:nvSpPr>
              <p:cNvPr id="31" name="Freeform 144"/>
              <p:cNvSpPr/>
              <p:nvPr/>
            </p:nvSpPr>
            <p:spPr bwMode="auto">
              <a:xfrm>
                <a:off x="5258112" y="3561742"/>
                <a:ext cx="51181" cy="242635"/>
              </a:xfrm>
              <a:custGeom>
                <a:avLst/>
                <a:gdLst>
                  <a:gd name="T0" fmla="*/ 19 w 57"/>
                  <a:gd name="T1" fmla="*/ 0 h 271"/>
                  <a:gd name="T2" fmla="*/ 0 w 57"/>
                  <a:gd name="T3" fmla="*/ 0 h 271"/>
                  <a:gd name="T4" fmla="*/ 0 w 57"/>
                  <a:gd name="T5" fmla="*/ 271 h 271"/>
                  <a:gd name="T6" fmla="*/ 19 w 57"/>
                  <a:gd name="T7" fmla="*/ 271 h 271"/>
                  <a:gd name="T8" fmla="*/ 57 w 57"/>
                  <a:gd name="T9" fmla="*/ 234 h 271"/>
                  <a:gd name="T10" fmla="*/ 57 w 57"/>
                  <a:gd name="T11" fmla="*/ 38 h 271"/>
                  <a:gd name="T12" fmla="*/ 19 w 57"/>
                  <a:gd name="T13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" h="271">
                    <a:moveTo>
                      <a:pt x="19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71"/>
                      <a:pt x="0" y="271"/>
                      <a:pt x="0" y="271"/>
                    </a:cubicBezTo>
                    <a:cubicBezTo>
                      <a:pt x="19" y="271"/>
                      <a:pt x="19" y="271"/>
                      <a:pt x="19" y="271"/>
                    </a:cubicBezTo>
                    <a:cubicBezTo>
                      <a:pt x="40" y="271"/>
                      <a:pt x="57" y="254"/>
                      <a:pt x="57" y="234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7" y="17"/>
                      <a:pt x="40" y="0"/>
                      <a:pt x="19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Freeform 145"/>
              <p:cNvSpPr/>
              <p:nvPr/>
            </p:nvSpPr>
            <p:spPr bwMode="auto">
              <a:xfrm>
                <a:off x="5053009" y="3512457"/>
                <a:ext cx="132691" cy="30329"/>
              </a:xfrm>
              <a:custGeom>
                <a:avLst/>
                <a:gdLst>
                  <a:gd name="T0" fmla="*/ 16 w 148"/>
                  <a:gd name="T1" fmla="*/ 34 h 34"/>
                  <a:gd name="T2" fmla="*/ 131 w 148"/>
                  <a:gd name="T3" fmla="*/ 34 h 34"/>
                  <a:gd name="T4" fmla="*/ 148 w 148"/>
                  <a:gd name="T5" fmla="*/ 17 h 34"/>
                  <a:gd name="T6" fmla="*/ 131 w 148"/>
                  <a:gd name="T7" fmla="*/ 0 h 34"/>
                  <a:gd name="T8" fmla="*/ 16 w 148"/>
                  <a:gd name="T9" fmla="*/ 0 h 34"/>
                  <a:gd name="T10" fmla="*/ 0 w 148"/>
                  <a:gd name="T11" fmla="*/ 17 h 34"/>
                  <a:gd name="T12" fmla="*/ 5 w 148"/>
                  <a:gd name="T13" fmla="*/ 29 h 34"/>
                  <a:gd name="T14" fmla="*/ 16 w 148"/>
                  <a:gd name="T15" fmla="*/ 3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8" h="34">
                    <a:moveTo>
                      <a:pt x="16" y="34"/>
                    </a:moveTo>
                    <a:cubicBezTo>
                      <a:pt x="131" y="34"/>
                      <a:pt x="131" y="34"/>
                      <a:pt x="131" y="34"/>
                    </a:cubicBezTo>
                    <a:cubicBezTo>
                      <a:pt x="140" y="34"/>
                      <a:pt x="148" y="26"/>
                      <a:pt x="148" y="17"/>
                    </a:cubicBezTo>
                    <a:cubicBezTo>
                      <a:pt x="148" y="8"/>
                      <a:pt x="140" y="0"/>
                      <a:pt x="131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22"/>
                      <a:pt x="2" y="26"/>
                      <a:pt x="5" y="29"/>
                    </a:cubicBezTo>
                    <a:cubicBezTo>
                      <a:pt x="8" y="32"/>
                      <a:pt x="12" y="34"/>
                      <a:pt x="16" y="34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Rectangle 146"/>
              <p:cNvSpPr>
                <a:spLocks noChangeArrowheads="1"/>
              </p:cNvSpPr>
              <p:nvPr/>
            </p:nvSpPr>
            <p:spPr bwMode="auto">
              <a:xfrm>
                <a:off x="5007516" y="3561742"/>
                <a:ext cx="221025" cy="242635"/>
              </a:xfrm>
              <a:prstGeom prst="rect">
                <a:avLst/>
              </a:pr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Freeform 147"/>
              <p:cNvSpPr/>
              <p:nvPr/>
            </p:nvSpPr>
            <p:spPr bwMode="auto">
              <a:xfrm>
                <a:off x="4927522" y="3561742"/>
                <a:ext cx="51181" cy="242635"/>
              </a:xfrm>
              <a:custGeom>
                <a:avLst/>
                <a:gdLst>
                  <a:gd name="T0" fmla="*/ 0 w 57"/>
                  <a:gd name="T1" fmla="*/ 38 h 271"/>
                  <a:gd name="T2" fmla="*/ 0 w 57"/>
                  <a:gd name="T3" fmla="*/ 234 h 271"/>
                  <a:gd name="T4" fmla="*/ 38 w 57"/>
                  <a:gd name="T5" fmla="*/ 271 h 271"/>
                  <a:gd name="T6" fmla="*/ 57 w 57"/>
                  <a:gd name="T7" fmla="*/ 271 h 271"/>
                  <a:gd name="T8" fmla="*/ 57 w 57"/>
                  <a:gd name="T9" fmla="*/ 0 h 271"/>
                  <a:gd name="T10" fmla="*/ 38 w 57"/>
                  <a:gd name="T11" fmla="*/ 0 h 271"/>
                  <a:gd name="T12" fmla="*/ 0 w 57"/>
                  <a:gd name="T13" fmla="*/ 38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7" h="271">
                    <a:moveTo>
                      <a:pt x="0" y="38"/>
                    </a:moveTo>
                    <a:cubicBezTo>
                      <a:pt x="0" y="234"/>
                      <a:pt x="0" y="234"/>
                      <a:pt x="0" y="234"/>
                    </a:cubicBezTo>
                    <a:cubicBezTo>
                      <a:pt x="0" y="254"/>
                      <a:pt x="17" y="271"/>
                      <a:pt x="38" y="271"/>
                    </a:cubicBezTo>
                    <a:cubicBezTo>
                      <a:pt x="57" y="271"/>
                      <a:pt x="57" y="271"/>
                      <a:pt x="57" y="271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7" y="0"/>
                      <a:pt x="0" y="17"/>
                      <a:pt x="0" y="38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35" name="组合 34" descr="e7d195523061f1c0dc554706afe4c72a60a25314cbaece805811E654B44695D34D35691164BB3D154CCFD5D798F6FEAD99EAA8F1ADC3D4AFA5BC9ED0BB3A4B45073A038AC38E89AB54D31AA59602B9F1A6C736EC45FC77ACF2EA0DEB65C41BE7057546C74C38DB100CE4577071C0D300F59428EBE8A1688DD320C65D0A081DCEFB38F1FE5CDA7D35"/>
          <p:cNvGrpSpPr/>
          <p:nvPr/>
        </p:nvGrpSpPr>
        <p:grpSpPr>
          <a:xfrm>
            <a:off x="4969935" y="1640793"/>
            <a:ext cx="1421816" cy="1321445"/>
            <a:chOff x="6626579" y="2251223"/>
            <a:chExt cx="1895755" cy="1761927"/>
          </a:xfrm>
        </p:grpSpPr>
        <p:sp>
          <p:nvSpPr>
            <p:cNvPr id="36" name="Freeform 67"/>
            <p:cNvSpPr/>
            <p:nvPr/>
          </p:nvSpPr>
          <p:spPr>
            <a:xfrm flipV="1">
              <a:off x="6626579" y="2251223"/>
              <a:ext cx="1318596" cy="1761927"/>
            </a:xfrm>
            <a:custGeom>
              <a:avLst/>
              <a:gdLst>
                <a:gd name="connsiteX0" fmla="*/ 643093 w 1038158"/>
                <a:gd name="connsiteY0" fmla="*/ 1387046 h 1387202"/>
                <a:gd name="connsiteX1" fmla="*/ 962786 w 1038158"/>
                <a:gd name="connsiteY1" fmla="*/ 1374447 h 1387202"/>
                <a:gd name="connsiteX2" fmla="*/ 813546 w 1038158"/>
                <a:gd name="connsiteY2" fmla="*/ 954726 h 1387202"/>
                <a:gd name="connsiteX3" fmla="*/ 820631 w 1038158"/>
                <a:gd name="connsiteY3" fmla="*/ 916632 h 1387202"/>
                <a:gd name="connsiteX4" fmla="*/ 829491 w 1038158"/>
                <a:gd name="connsiteY4" fmla="*/ 888500 h 1387202"/>
                <a:gd name="connsiteX5" fmla="*/ 886994 w 1038158"/>
                <a:gd name="connsiteY5" fmla="*/ 744456 h 1387202"/>
                <a:gd name="connsiteX6" fmla="*/ 894395 w 1038158"/>
                <a:gd name="connsiteY6" fmla="*/ 729411 h 1387202"/>
                <a:gd name="connsiteX7" fmla="*/ 897684 w 1038158"/>
                <a:gd name="connsiteY7" fmla="*/ 723251 h 1387202"/>
                <a:gd name="connsiteX8" fmla="*/ 1032762 w 1038158"/>
                <a:gd name="connsiteY8" fmla="*/ 149933 h 1387202"/>
                <a:gd name="connsiteX9" fmla="*/ 1028952 w 1038158"/>
                <a:gd name="connsiteY9" fmla="*/ 142835 h 1387202"/>
                <a:gd name="connsiteX10" fmla="*/ 536759 w 1038158"/>
                <a:gd name="connsiteY10" fmla="*/ 107635 h 1387202"/>
                <a:gd name="connsiteX11" fmla="*/ 534984 w 1038158"/>
                <a:gd name="connsiteY11" fmla="*/ 108588 h 1387202"/>
                <a:gd name="connsiteX12" fmla="*/ 13611 w 1038158"/>
                <a:gd name="connsiteY12" fmla="*/ 998704 h 1387202"/>
                <a:gd name="connsiteX13" fmla="*/ 39961 w 1038158"/>
                <a:gd name="connsiteY13" fmla="*/ 1253144 h 1387202"/>
                <a:gd name="connsiteX14" fmla="*/ 221804 w 1038158"/>
                <a:gd name="connsiteY14" fmla="*/ 1373769 h 1387202"/>
                <a:gd name="connsiteX15" fmla="*/ 223579 w 1038158"/>
                <a:gd name="connsiteY15" fmla="*/ 1372816 h 1387202"/>
                <a:gd name="connsiteX16" fmla="*/ 643093 w 1038158"/>
                <a:gd name="connsiteY16" fmla="*/ 1387046 h 1387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38158" h="1387202">
                  <a:moveTo>
                    <a:pt x="643093" y="1387046"/>
                  </a:moveTo>
                  <a:cubicBezTo>
                    <a:pt x="763628" y="1387934"/>
                    <a:pt x="883674" y="1385202"/>
                    <a:pt x="962786" y="1374447"/>
                  </a:cubicBezTo>
                  <a:cubicBezTo>
                    <a:pt x="962786" y="1374447"/>
                    <a:pt x="770542" y="1254946"/>
                    <a:pt x="813546" y="954726"/>
                  </a:cubicBezTo>
                  <a:lnTo>
                    <a:pt x="820631" y="916632"/>
                  </a:lnTo>
                  <a:lnTo>
                    <a:pt x="829491" y="888500"/>
                  </a:lnTo>
                  <a:cubicBezTo>
                    <a:pt x="845625" y="836639"/>
                    <a:pt x="850154" y="820310"/>
                    <a:pt x="886994" y="744456"/>
                  </a:cubicBezTo>
                  <a:lnTo>
                    <a:pt x="894395" y="729411"/>
                  </a:lnTo>
                  <a:lnTo>
                    <a:pt x="897684" y="723251"/>
                  </a:lnTo>
                  <a:cubicBezTo>
                    <a:pt x="962847" y="597675"/>
                    <a:pt x="1062465" y="363400"/>
                    <a:pt x="1032762" y="149933"/>
                  </a:cubicBezTo>
                  <a:lnTo>
                    <a:pt x="1028952" y="142835"/>
                  </a:lnTo>
                  <a:cubicBezTo>
                    <a:pt x="1009903" y="107350"/>
                    <a:pt x="869462" y="-137240"/>
                    <a:pt x="536759" y="107635"/>
                  </a:cubicBezTo>
                  <a:lnTo>
                    <a:pt x="534984" y="108588"/>
                  </a:lnTo>
                  <a:cubicBezTo>
                    <a:pt x="523771" y="126035"/>
                    <a:pt x="22139" y="950700"/>
                    <a:pt x="13611" y="998704"/>
                  </a:cubicBezTo>
                  <a:cubicBezTo>
                    <a:pt x="13611" y="998704"/>
                    <a:pt x="-30445" y="1140103"/>
                    <a:pt x="39961" y="1253144"/>
                  </a:cubicBezTo>
                  <a:cubicBezTo>
                    <a:pt x="71964" y="1304526"/>
                    <a:pt x="127616" y="1350049"/>
                    <a:pt x="221804" y="1373769"/>
                  </a:cubicBezTo>
                  <a:lnTo>
                    <a:pt x="223579" y="1372816"/>
                  </a:lnTo>
                  <a:cubicBezTo>
                    <a:pt x="239949" y="1374028"/>
                    <a:pt x="442201" y="1385565"/>
                    <a:pt x="643093" y="1387046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500" b="1" kern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  <p:sp>
          <p:nvSpPr>
            <p:cNvPr id="37" name="Freeform 68"/>
            <p:cNvSpPr/>
            <p:nvPr/>
          </p:nvSpPr>
          <p:spPr>
            <a:xfrm flipV="1">
              <a:off x="7751334" y="2264901"/>
              <a:ext cx="771000" cy="1394200"/>
            </a:xfrm>
            <a:custGeom>
              <a:avLst/>
              <a:gdLst>
                <a:gd name="connsiteX0" fmla="*/ 336770 w 607024"/>
                <a:gd name="connsiteY0" fmla="*/ 1096459 h 1097683"/>
                <a:gd name="connsiteX1" fmla="*/ 450150 w 607024"/>
                <a:gd name="connsiteY1" fmla="*/ 1062303 h 1097683"/>
                <a:gd name="connsiteX2" fmla="*/ 571227 w 607024"/>
                <a:gd name="connsiteY2" fmla="*/ 657477 h 1097683"/>
                <a:gd name="connsiteX3" fmla="*/ 560234 w 607024"/>
                <a:gd name="connsiteY3" fmla="*/ 641154 h 1097683"/>
                <a:gd name="connsiteX4" fmla="*/ 507143 w 607024"/>
                <a:gd name="connsiteY4" fmla="*/ 541604 h 1097683"/>
                <a:gd name="connsiteX5" fmla="*/ 218295 w 607024"/>
                <a:gd name="connsiteY5" fmla="*/ 0 h 1097683"/>
                <a:gd name="connsiteX6" fmla="*/ 76272 w 607024"/>
                <a:gd name="connsiteY6" fmla="*/ 450992 h 1097683"/>
                <a:gd name="connsiteX7" fmla="*/ 12835 w 607024"/>
                <a:gd name="connsiteY7" fmla="*/ 850914 h 1097683"/>
                <a:gd name="connsiteX8" fmla="*/ 22385 w 607024"/>
                <a:gd name="connsiteY8" fmla="*/ 882164 h 1097683"/>
                <a:gd name="connsiteX9" fmla="*/ 22640 w 607024"/>
                <a:gd name="connsiteY9" fmla="*/ 883469 h 1097683"/>
                <a:gd name="connsiteX10" fmla="*/ 23190 w 607024"/>
                <a:gd name="connsiteY10" fmla="*/ 884795 h 1097683"/>
                <a:gd name="connsiteX11" fmla="*/ 26224 w 607024"/>
                <a:gd name="connsiteY11" fmla="*/ 894723 h 1097683"/>
                <a:gd name="connsiteX12" fmla="*/ 45241 w 607024"/>
                <a:gd name="connsiteY12" fmla="*/ 938379 h 1097683"/>
                <a:gd name="connsiteX13" fmla="*/ 45353 w 607024"/>
                <a:gd name="connsiteY13" fmla="*/ 938318 h 1097683"/>
                <a:gd name="connsiteX14" fmla="*/ 45843 w 607024"/>
                <a:gd name="connsiteY14" fmla="*/ 939501 h 1097683"/>
                <a:gd name="connsiteX15" fmla="*/ 336770 w 607024"/>
                <a:gd name="connsiteY15" fmla="*/ 1096459 h 109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7024" h="1097683">
                  <a:moveTo>
                    <a:pt x="336770" y="1096459"/>
                  </a:moveTo>
                  <a:cubicBezTo>
                    <a:pt x="375364" y="1092939"/>
                    <a:pt x="413880" y="1081773"/>
                    <a:pt x="450150" y="1062303"/>
                  </a:cubicBezTo>
                  <a:cubicBezTo>
                    <a:pt x="595230" y="984424"/>
                    <a:pt x="649438" y="803177"/>
                    <a:pt x="571227" y="657477"/>
                  </a:cubicBezTo>
                  <a:lnTo>
                    <a:pt x="560234" y="641154"/>
                  </a:lnTo>
                  <a:lnTo>
                    <a:pt x="507143" y="541604"/>
                  </a:lnTo>
                  <a:cubicBezTo>
                    <a:pt x="218295" y="0"/>
                    <a:pt x="218295" y="0"/>
                    <a:pt x="218295" y="0"/>
                  </a:cubicBezTo>
                  <a:cubicBezTo>
                    <a:pt x="218295" y="0"/>
                    <a:pt x="169010" y="291527"/>
                    <a:pt x="76272" y="450992"/>
                  </a:cubicBezTo>
                  <a:cubicBezTo>
                    <a:pt x="76272" y="450992"/>
                    <a:pt x="-37458" y="646755"/>
                    <a:pt x="12835" y="850914"/>
                  </a:cubicBezTo>
                  <a:lnTo>
                    <a:pt x="22385" y="882164"/>
                  </a:lnTo>
                  <a:lnTo>
                    <a:pt x="22640" y="883469"/>
                  </a:lnTo>
                  <a:lnTo>
                    <a:pt x="23190" y="884795"/>
                  </a:lnTo>
                  <a:lnTo>
                    <a:pt x="26224" y="894723"/>
                  </a:lnTo>
                  <a:cubicBezTo>
                    <a:pt x="31591" y="909323"/>
                    <a:pt x="37896" y="923898"/>
                    <a:pt x="45241" y="938379"/>
                  </a:cubicBezTo>
                  <a:lnTo>
                    <a:pt x="45353" y="938318"/>
                  </a:lnTo>
                  <a:lnTo>
                    <a:pt x="45843" y="939501"/>
                  </a:lnTo>
                  <a:cubicBezTo>
                    <a:pt x="104502" y="1048776"/>
                    <a:pt x="220987" y="1107022"/>
                    <a:pt x="336770" y="1096459"/>
                  </a:cubicBezTo>
                  <a:close/>
                </a:path>
              </a:pathLst>
            </a:custGeom>
            <a:solidFill>
              <a:srgbClr val="515B4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38" name="Rectangle 74"/>
            <p:cNvSpPr/>
            <p:nvPr/>
          </p:nvSpPr>
          <p:spPr>
            <a:xfrm rot="3600000">
              <a:off x="7067408" y="2941587"/>
              <a:ext cx="53262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85800">
                <a:defRPr/>
              </a:pPr>
              <a:r>
                <a:rPr lang="en-US" altLang="zh-CN" sz="1500" b="1" kern="0" dirty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rPr>
                <a:t>03</a:t>
              </a:r>
              <a:endParaRPr lang="zh-CN" altLang="en-US" sz="150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  <p:grpSp>
          <p:nvGrpSpPr>
            <p:cNvPr id="39" name="组合 38"/>
            <p:cNvGrpSpPr/>
            <p:nvPr/>
          </p:nvGrpSpPr>
          <p:grpSpPr>
            <a:xfrm>
              <a:off x="7913405" y="2481943"/>
              <a:ext cx="420277" cy="341476"/>
              <a:chOff x="7913405" y="2481943"/>
              <a:chExt cx="420277" cy="341476"/>
            </a:xfrm>
          </p:grpSpPr>
          <p:sp>
            <p:nvSpPr>
              <p:cNvPr id="40" name="Freeform 500"/>
              <p:cNvSpPr>
                <a:spLocks noEditPoints="1"/>
              </p:cNvSpPr>
              <p:nvPr/>
            </p:nvSpPr>
            <p:spPr bwMode="auto">
              <a:xfrm>
                <a:off x="7913405" y="2481943"/>
                <a:ext cx="420277" cy="288941"/>
              </a:xfrm>
              <a:custGeom>
                <a:avLst/>
                <a:gdLst>
                  <a:gd name="T0" fmla="*/ 0 w 176"/>
                  <a:gd name="T1" fmla="*/ 0 h 121"/>
                  <a:gd name="T2" fmla="*/ 0 w 176"/>
                  <a:gd name="T3" fmla="*/ 121 h 121"/>
                  <a:gd name="T4" fmla="*/ 176 w 176"/>
                  <a:gd name="T5" fmla="*/ 121 h 121"/>
                  <a:gd name="T6" fmla="*/ 176 w 176"/>
                  <a:gd name="T7" fmla="*/ 0 h 121"/>
                  <a:gd name="T8" fmla="*/ 0 w 176"/>
                  <a:gd name="T9" fmla="*/ 0 h 121"/>
                  <a:gd name="T10" fmla="*/ 156 w 176"/>
                  <a:gd name="T11" fmla="*/ 101 h 121"/>
                  <a:gd name="T12" fmla="*/ 20 w 176"/>
                  <a:gd name="T13" fmla="*/ 101 h 121"/>
                  <a:gd name="T14" fmla="*/ 20 w 176"/>
                  <a:gd name="T15" fmla="*/ 19 h 121"/>
                  <a:gd name="T16" fmla="*/ 156 w 176"/>
                  <a:gd name="T17" fmla="*/ 19 h 121"/>
                  <a:gd name="T18" fmla="*/ 156 w 176"/>
                  <a:gd name="T19" fmla="*/ 10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6" h="121">
                    <a:moveTo>
                      <a:pt x="0" y="0"/>
                    </a:moveTo>
                    <a:lnTo>
                      <a:pt x="0" y="121"/>
                    </a:lnTo>
                    <a:lnTo>
                      <a:pt x="176" y="121"/>
                    </a:lnTo>
                    <a:lnTo>
                      <a:pt x="176" y="0"/>
                    </a:lnTo>
                    <a:lnTo>
                      <a:pt x="0" y="0"/>
                    </a:lnTo>
                    <a:close/>
                    <a:moveTo>
                      <a:pt x="156" y="101"/>
                    </a:moveTo>
                    <a:lnTo>
                      <a:pt x="20" y="101"/>
                    </a:lnTo>
                    <a:lnTo>
                      <a:pt x="20" y="19"/>
                    </a:lnTo>
                    <a:lnTo>
                      <a:pt x="156" y="19"/>
                    </a:lnTo>
                    <a:lnTo>
                      <a:pt x="156" y="101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Freeform 501"/>
              <p:cNvSpPr/>
              <p:nvPr/>
            </p:nvSpPr>
            <p:spPr bwMode="auto">
              <a:xfrm>
                <a:off x="8001759" y="2794764"/>
                <a:ext cx="243570" cy="28655"/>
              </a:xfrm>
              <a:custGeom>
                <a:avLst/>
                <a:gdLst>
                  <a:gd name="T0" fmla="*/ 0 w 166"/>
                  <a:gd name="T1" fmla="*/ 12 h 20"/>
                  <a:gd name="T2" fmla="*/ 8 w 166"/>
                  <a:gd name="T3" fmla="*/ 20 h 20"/>
                  <a:gd name="T4" fmla="*/ 158 w 166"/>
                  <a:gd name="T5" fmla="*/ 20 h 20"/>
                  <a:gd name="T6" fmla="*/ 166 w 166"/>
                  <a:gd name="T7" fmla="*/ 12 h 20"/>
                  <a:gd name="T8" fmla="*/ 166 w 166"/>
                  <a:gd name="T9" fmla="*/ 0 h 20"/>
                  <a:gd name="T10" fmla="*/ 0 w 166"/>
                  <a:gd name="T11" fmla="*/ 0 h 20"/>
                  <a:gd name="T12" fmla="*/ 0 w 166"/>
                  <a:gd name="T13" fmla="*/ 1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6" h="20">
                    <a:moveTo>
                      <a:pt x="0" y="12"/>
                    </a:moveTo>
                    <a:cubicBezTo>
                      <a:pt x="0" y="16"/>
                      <a:pt x="4" y="20"/>
                      <a:pt x="8" y="20"/>
                    </a:cubicBezTo>
                    <a:cubicBezTo>
                      <a:pt x="158" y="20"/>
                      <a:pt x="158" y="20"/>
                      <a:pt x="158" y="20"/>
                    </a:cubicBezTo>
                    <a:cubicBezTo>
                      <a:pt x="162" y="20"/>
                      <a:pt x="166" y="16"/>
                      <a:pt x="166" y="12"/>
                    </a:cubicBezTo>
                    <a:cubicBezTo>
                      <a:pt x="166" y="0"/>
                      <a:pt x="166" y="0"/>
                      <a:pt x="16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2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 502"/>
              <p:cNvSpPr/>
              <p:nvPr/>
            </p:nvSpPr>
            <p:spPr bwMode="auto">
              <a:xfrm>
                <a:off x="8068622" y="2565522"/>
                <a:ext cx="121786" cy="121786"/>
              </a:xfrm>
              <a:custGeom>
                <a:avLst/>
                <a:gdLst>
                  <a:gd name="T0" fmla="*/ 0 w 51"/>
                  <a:gd name="T1" fmla="*/ 0 h 51"/>
                  <a:gd name="T2" fmla="*/ 0 w 51"/>
                  <a:gd name="T3" fmla="*/ 51 h 51"/>
                  <a:gd name="T4" fmla="*/ 51 w 51"/>
                  <a:gd name="T5" fmla="*/ 25 h 51"/>
                  <a:gd name="T6" fmla="*/ 0 w 51"/>
                  <a:gd name="T7" fmla="*/ 0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51">
                    <a:moveTo>
                      <a:pt x="0" y="0"/>
                    </a:moveTo>
                    <a:lnTo>
                      <a:pt x="0" y="51"/>
                    </a:lnTo>
                    <a:lnTo>
                      <a:pt x="51" y="2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43" name="组合 42" descr="e7d195523061f1c0dc554706afe4c72a60a25314cbaece805811E654B44695D34D35691164BB3D154CCFD5D798F6FEAD99EAA8F1ADC3D4AFA5BC9ED0BB3A4B45073A038AC38E89AB54D31AA59602B9F1A6C736EC45FC77ACF2EA0DEB65C41BE7057546C74C38DB100CE4577071C0D300F59428EBE8A1688DD320C65D0A081DCEFB38F1FE5CDA7D35"/>
          <p:cNvGrpSpPr/>
          <p:nvPr/>
        </p:nvGrpSpPr>
        <p:grpSpPr>
          <a:xfrm>
            <a:off x="7185168" y="1635312"/>
            <a:ext cx="1402739" cy="1332406"/>
            <a:chOff x="9580224" y="2243916"/>
            <a:chExt cx="1870318" cy="1776541"/>
          </a:xfrm>
        </p:grpSpPr>
        <p:sp>
          <p:nvSpPr>
            <p:cNvPr id="44" name="Freeform 70"/>
            <p:cNvSpPr/>
            <p:nvPr/>
          </p:nvSpPr>
          <p:spPr bwMode="auto">
            <a:xfrm>
              <a:off x="9580224" y="2243916"/>
              <a:ext cx="1683674" cy="1774384"/>
            </a:xfrm>
            <a:custGeom>
              <a:avLst/>
              <a:gdLst>
                <a:gd name="connsiteX0" fmla="*/ 1461969 w 2453617"/>
                <a:gd name="connsiteY0" fmla="*/ 923 h 2610906"/>
                <a:gd name="connsiteX1" fmla="*/ 1821337 w 2453617"/>
                <a:gd name="connsiteY1" fmla="*/ 193735 h 2610906"/>
                <a:gd name="connsiteX2" fmla="*/ 1821337 w 2453617"/>
                <a:gd name="connsiteY2" fmla="*/ 197500 h 2610906"/>
                <a:gd name="connsiteX3" fmla="*/ 2453617 w 2453617"/>
                <a:gd name="connsiteY3" fmla="*/ 1360905 h 2610906"/>
                <a:gd name="connsiteX4" fmla="*/ 1654366 w 2453617"/>
                <a:gd name="connsiteY4" fmla="*/ 1538547 h 2610906"/>
                <a:gd name="connsiteX5" fmla="*/ 1597901 w 2453617"/>
                <a:gd name="connsiteY5" fmla="*/ 1583887 h 2610906"/>
                <a:gd name="connsiteX6" fmla="*/ 1559408 w 2453617"/>
                <a:gd name="connsiteY6" fmla="*/ 1623343 h 2610906"/>
                <a:gd name="connsiteX7" fmla="*/ 1373043 w 2453617"/>
                <a:gd name="connsiteY7" fmla="*/ 1845356 h 2610906"/>
                <a:gd name="connsiteX8" fmla="*/ 1354811 w 2453617"/>
                <a:gd name="connsiteY8" fmla="*/ 1870843 h 2610906"/>
                <a:gd name="connsiteX9" fmla="*/ 1347576 w 2453617"/>
                <a:gd name="connsiteY9" fmla="*/ 1881703 h 2610906"/>
                <a:gd name="connsiteX10" fmla="*/ 522905 w 2453617"/>
                <a:gd name="connsiteY10" fmla="*/ 2610906 h 2610906"/>
                <a:gd name="connsiteX11" fmla="*/ 507850 w 2453617"/>
                <a:gd name="connsiteY11" fmla="*/ 2610906 h 2610906"/>
                <a:gd name="connsiteX12" fmla="*/ 14822 w 2453617"/>
                <a:gd name="connsiteY12" fmla="*/ 1831538 h 2610906"/>
                <a:gd name="connsiteX13" fmla="*/ 14822 w 2453617"/>
                <a:gd name="connsiteY13" fmla="*/ 1827773 h 2610906"/>
                <a:gd name="connsiteX14" fmla="*/ 1019696 w 2453617"/>
                <a:gd name="connsiteY14" fmla="*/ 182440 h 2610906"/>
                <a:gd name="connsiteX15" fmla="*/ 1461969 w 2453617"/>
                <a:gd name="connsiteY15" fmla="*/ 923 h 2610906"/>
                <a:gd name="connsiteX0-1" fmla="*/ 1461969 w 2477430"/>
                <a:gd name="connsiteY0-2" fmla="*/ 923 h 2610906"/>
                <a:gd name="connsiteX1-3" fmla="*/ 1821337 w 2477430"/>
                <a:gd name="connsiteY1-4" fmla="*/ 193735 h 2610906"/>
                <a:gd name="connsiteX2-5" fmla="*/ 1821337 w 2477430"/>
                <a:gd name="connsiteY2-6" fmla="*/ 197500 h 2610906"/>
                <a:gd name="connsiteX3-7" fmla="*/ 2477430 w 2477430"/>
                <a:gd name="connsiteY3-8" fmla="*/ 1413292 h 2610906"/>
                <a:gd name="connsiteX4-9" fmla="*/ 1654366 w 2477430"/>
                <a:gd name="connsiteY4-10" fmla="*/ 1538547 h 2610906"/>
                <a:gd name="connsiteX5-11" fmla="*/ 1597901 w 2477430"/>
                <a:gd name="connsiteY5-12" fmla="*/ 1583887 h 2610906"/>
                <a:gd name="connsiteX6-13" fmla="*/ 1559408 w 2477430"/>
                <a:gd name="connsiteY6-14" fmla="*/ 1623343 h 2610906"/>
                <a:gd name="connsiteX7-15" fmla="*/ 1373043 w 2477430"/>
                <a:gd name="connsiteY7-16" fmla="*/ 1845356 h 2610906"/>
                <a:gd name="connsiteX8-17" fmla="*/ 1354811 w 2477430"/>
                <a:gd name="connsiteY8-18" fmla="*/ 1870843 h 2610906"/>
                <a:gd name="connsiteX9-19" fmla="*/ 1347576 w 2477430"/>
                <a:gd name="connsiteY9-20" fmla="*/ 1881703 h 2610906"/>
                <a:gd name="connsiteX10-21" fmla="*/ 522905 w 2477430"/>
                <a:gd name="connsiteY10-22" fmla="*/ 2610906 h 2610906"/>
                <a:gd name="connsiteX11-23" fmla="*/ 507850 w 2477430"/>
                <a:gd name="connsiteY11-24" fmla="*/ 2610906 h 2610906"/>
                <a:gd name="connsiteX12-25" fmla="*/ 14822 w 2477430"/>
                <a:gd name="connsiteY12-26" fmla="*/ 1831538 h 2610906"/>
                <a:gd name="connsiteX13-27" fmla="*/ 14822 w 2477430"/>
                <a:gd name="connsiteY13-28" fmla="*/ 1827773 h 2610906"/>
                <a:gd name="connsiteX14-29" fmla="*/ 1019696 w 2477430"/>
                <a:gd name="connsiteY14-30" fmla="*/ 182440 h 2610906"/>
                <a:gd name="connsiteX15-31" fmla="*/ 1461969 w 2477430"/>
                <a:gd name="connsiteY15-32" fmla="*/ 923 h 2610906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</a:cxnLst>
              <a:rect l="l" t="t" r="r" b="b"/>
              <a:pathLst>
                <a:path w="2477430" h="2610906">
                  <a:moveTo>
                    <a:pt x="1461969" y="923"/>
                  </a:moveTo>
                  <a:cubicBezTo>
                    <a:pt x="1574867" y="8203"/>
                    <a:pt x="1699021" y="59605"/>
                    <a:pt x="1821337" y="193735"/>
                  </a:cubicBezTo>
                  <a:lnTo>
                    <a:pt x="1821337" y="197500"/>
                  </a:lnTo>
                  <a:cubicBezTo>
                    <a:pt x="1847682" y="238916"/>
                    <a:pt x="2338178" y="1040550"/>
                    <a:pt x="2477430" y="1413292"/>
                  </a:cubicBezTo>
                  <a:cubicBezTo>
                    <a:pt x="2477430" y="1413292"/>
                    <a:pt x="2110721" y="1202360"/>
                    <a:pt x="1654366" y="1538547"/>
                  </a:cubicBezTo>
                  <a:lnTo>
                    <a:pt x="1597901" y="1583887"/>
                  </a:lnTo>
                  <a:lnTo>
                    <a:pt x="1559408" y="1623343"/>
                  </a:lnTo>
                  <a:cubicBezTo>
                    <a:pt x="1488273" y="1695752"/>
                    <a:pt x="1465386" y="1717643"/>
                    <a:pt x="1373043" y="1845356"/>
                  </a:cubicBezTo>
                  <a:lnTo>
                    <a:pt x="1354811" y="1870843"/>
                  </a:lnTo>
                  <a:lnTo>
                    <a:pt x="1347576" y="1881703"/>
                  </a:lnTo>
                  <a:cubicBezTo>
                    <a:pt x="1198392" y="2100005"/>
                    <a:pt x="900673" y="2471128"/>
                    <a:pt x="522905" y="2610906"/>
                  </a:cubicBezTo>
                  <a:lnTo>
                    <a:pt x="507850" y="2610906"/>
                  </a:lnTo>
                  <a:cubicBezTo>
                    <a:pt x="432579" y="2610906"/>
                    <a:pt x="-94321" y="2595846"/>
                    <a:pt x="14822" y="1831538"/>
                  </a:cubicBezTo>
                  <a:lnTo>
                    <a:pt x="14822" y="1827773"/>
                  </a:lnTo>
                  <a:cubicBezTo>
                    <a:pt x="33640" y="1793887"/>
                    <a:pt x="948188" y="238916"/>
                    <a:pt x="1019696" y="182440"/>
                  </a:cubicBezTo>
                  <a:cubicBezTo>
                    <a:pt x="1019696" y="182440"/>
                    <a:pt x="1213593" y="-15093"/>
                    <a:pt x="1461969" y="923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noAutofit/>
            </a:bodyPr>
            <a:lstStyle/>
            <a:p>
              <a:pPr defTabSz="685800">
                <a:defRPr/>
              </a:pPr>
              <a:endParaRPr lang="en-US" sz="150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  <p:sp>
          <p:nvSpPr>
            <p:cNvPr id="45" name="Freeform 71"/>
            <p:cNvSpPr/>
            <p:nvPr/>
          </p:nvSpPr>
          <p:spPr bwMode="auto">
            <a:xfrm>
              <a:off x="10122449" y="3263087"/>
              <a:ext cx="1328093" cy="757370"/>
            </a:xfrm>
            <a:custGeom>
              <a:avLst/>
              <a:gdLst>
                <a:gd name="connsiteX0" fmla="*/ 1392238 w 1954213"/>
                <a:gd name="connsiteY0" fmla="*/ 0 h 1114426"/>
                <a:gd name="connsiteX1" fmla="*/ 1392238 w 1954213"/>
                <a:gd name="connsiteY1" fmla="*/ 239 h 1114426"/>
                <a:gd name="connsiteX2" fmla="*/ 1394619 w 1954213"/>
                <a:gd name="connsiteY2" fmla="*/ 0 h 1114426"/>
                <a:gd name="connsiteX3" fmla="*/ 1954213 w 1954213"/>
                <a:gd name="connsiteY3" fmla="*/ 557213 h 1114426"/>
                <a:gd name="connsiteX4" fmla="*/ 1394619 w 1954213"/>
                <a:gd name="connsiteY4" fmla="*/ 1114426 h 1114426"/>
                <a:gd name="connsiteX5" fmla="*/ 1358024 w 1954213"/>
                <a:gd name="connsiteY5" fmla="*/ 1110753 h 1114426"/>
                <a:gd name="connsiteX6" fmla="*/ 1147169 w 1954213"/>
                <a:gd name="connsiteY6" fmla="*/ 1111323 h 1114426"/>
                <a:gd name="connsiteX7" fmla="*/ 0 w 1954213"/>
                <a:gd name="connsiteY7" fmla="*/ 1114425 h 1114426"/>
                <a:gd name="connsiteX8" fmla="*/ 617100 w 1954213"/>
                <a:gd name="connsiteY8" fmla="*/ 481914 h 1114426"/>
                <a:gd name="connsiteX9" fmla="*/ 1219568 w 1954213"/>
                <a:gd name="connsiteY9" fmla="*/ 23950 h 1114426"/>
                <a:gd name="connsiteX10" fmla="*/ 1279468 w 1954213"/>
                <a:gd name="connsiteY10" fmla="*/ 12054 h 1114426"/>
                <a:gd name="connsiteX11" fmla="*/ 1281842 w 1954213"/>
                <a:gd name="connsiteY11" fmla="*/ 11321 h 1114426"/>
                <a:gd name="connsiteX12" fmla="*/ 1284512 w 1954213"/>
                <a:gd name="connsiteY12" fmla="*/ 11053 h 1114426"/>
                <a:gd name="connsiteX13" fmla="*/ 1303541 w 1954213"/>
                <a:gd name="connsiteY13" fmla="*/ 7274 h 1114426"/>
                <a:gd name="connsiteX14" fmla="*/ 1392238 w 1954213"/>
                <a:gd name="connsiteY14" fmla="*/ 0 h 111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4213" h="1114426">
                  <a:moveTo>
                    <a:pt x="1392238" y="0"/>
                  </a:moveTo>
                  <a:lnTo>
                    <a:pt x="1392238" y="239"/>
                  </a:lnTo>
                  <a:lnTo>
                    <a:pt x="1394619" y="0"/>
                  </a:lnTo>
                  <a:cubicBezTo>
                    <a:pt x="1703674" y="0"/>
                    <a:pt x="1954213" y="249473"/>
                    <a:pt x="1954213" y="557213"/>
                  </a:cubicBezTo>
                  <a:cubicBezTo>
                    <a:pt x="1954213" y="864953"/>
                    <a:pt x="1703674" y="1114426"/>
                    <a:pt x="1394619" y="1114426"/>
                  </a:cubicBezTo>
                  <a:lnTo>
                    <a:pt x="1358024" y="1110753"/>
                  </a:lnTo>
                  <a:lnTo>
                    <a:pt x="1147169" y="1111323"/>
                  </a:lnTo>
                  <a:cubicBezTo>
                    <a:pt x="0" y="1114425"/>
                    <a:pt x="0" y="1114425"/>
                    <a:pt x="0" y="1114425"/>
                  </a:cubicBezTo>
                  <a:cubicBezTo>
                    <a:pt x="0" y="1114425"/>
                    <a:pt x="436486" y="775580"/>
                    <a:pt x="617100" y="481914"/>
                  </a:cubicBezTo>
                  <a:cubicBezTo>
                    <a:pt x="617100" y="481914"/>
                    <a:pt x="838929" y="121596"/>
                    <a:pt x="1219568" y="23950"/>
                  </a:cubicBezTo>
                  <a:lnTo>
                    <a:pt x="1279468" y="12054"/>
                  </a:lnTo>
                  <a:lnTo>
                    <a:pt x="1281842" y="11321"/>
                  </a:lnTo>
                  <a:lnTo>
                    <a:pt x="1284512" y="11053"/>
                  </a:lnTo>
                  <a:lnTo>
                    <a:pt x="1303541" y="7274"/>
                  </a:lnTo>
                  <a:cubicBezTo>
                    <a:pt x="1332327" y="3206"/>
                    <a:pt x="1361901" y="706"/>
                    <a:pt x="1392238" y="0"/>
                  </a:cubicBezTo>
                  <a:close/>
                </a:path>
              </a:pathLst>
            </a:custGeom>
            <a:solidFill>
              <a:srgbClr val="515B4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685800">
                <a:defRPr/>
              </a:pPr>
              <a:endParaRPr lang="en-US" sz="135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  <a:cs typeface="+mn-ea"/>
              </a:endParaRPr>
            </a:p>
          </p:txBody>
        </p:sp>
        <p:sp>
          <p:nvSpPr>
            <p:cNvPr id="46" name="Rectangle 75"/>
            <p:cNvSpPr/>
            <p:nvPr/>
          </p:nvSpPr>
          <p:spPr>
            <a:xfrm rot="18000000" flipH="1">
              <a:off x="9983257" y="2941587"/>
              <a:ext cx="532624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 defTabSz="685800">
                <a:defRPr/>
              </a:pPr>
              <a:r>
                <a:rPr lang="en-US" altLang="zh-CN" sz="1500" b="1" kern="0" dirty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rPr>
                <a:t>04</a:t>
              </a:r>
              <a:endParaRPr lang="zh-CN" altLang="en-US" sz="1500" b="1" kern="0" dirty="0">
                <a:solidFill>
                  <a:schemeClr val="bg1"/>
                </a:solidFill>
                <a:latin typeface="Century Gothic"/>
                <a:ea typeface="微软雅黑" panose="020B0503020204020204" pitchFamily="34" charset="-122"/>
              </a:endParaRPr>
            </a:p>
          </p:txBody>
        </p:sp>
        <p:grpSp>
          <p:nvGrpSpPr>
            <p:cNvPr id="47" name="组合 46"/>
            <p:cNvGrpSpPr/>
            <p:nvPr/>
          </p:nvGrpSpPr>
          <p:grpSpPr>
            <a:xfrm>
              <a:off x="10917761" y="3444028"/>
              <a:ext cx="260482" cy="416771"/>
              <a:chOff x="10917761" y="3444028"/>
              <a:chExt cx="260482" cy="416771"/>
            </a:xfrm>
          </p:grpSpPr>
          <p:sp>
            <p:nvSpPr>
              <p:cNvPr id="48" name="Freeform 626"/>
              <p:cNvSpPr/>
              <p:nvPr/>
            </p:nvSpPr>
            <p:spPr bwMode="auto">
              <a:xfrm>
                <a:off x="10917761" y="3559383"/>
                <a:ext cx="260482" cy="301416"/>
              </a:xfrm>
              <a:custGeom>
                <a:avLst/>
                <a:gdLst>
                  <a:gd name="T0" fmla="*/ 180 w 180"/>
                  <a:gd name="T1" fmla="*/ 68 h 209"/>
                  <a:gd name="T2" fmla="*/ 180 w 180"/>
                  <a:gd name="T3" fmla="*/ 15 h 209"/>
                  <a:gd name="T4" fmla="*/ 156 w 180"/>
                  <a:gd name="T5" fmla="*/ 15 h 209"/>
                  <a:gd name="T6" fmla="*/ 156 w 180"/>
                  <a:gd name="T7" fmla="*/ 68 h 209"/>
                  <a:gd name="T8" fmla="*/ 92 w 180"/>
                  <a:gd name="T9" fmla="*/ 132 h 209"/>
                  <a:gd name="T10" fmla="*/ 91 w 180"/>
                  <a:gd name="T11" fmla="*/ 132 h 209"/>
                  <a:gd name="T12" fmla="*/ 90 w 180"/>
                  <a:gd name="T13" fmla="*/ 132 h 209"/>
                  <a:gd name="T14" fmla="*/ 90 w 180"/>
                  <a:gd name="T15" fmla="*/ 132 h 209"/>
                  <a:gd name="T16" fmla="*/ 89 w 180"/>
                  <a:gd name="T17" fmla="*/ 132 h 209"/>
                  <a:gd name="T18" fmla="*/ 24 w 180"/>
                  <a:gd name="T19" fmla="*/ 68 h 209"/>
                  <a:gd name="T20" fmla="*/ 24 w 180"/>
                  <a:gd name="T21" fmla="*/ 15 h 209"/>
                  <a:gd name="T22" fmla="*/ 0 w 180"/>
                  <a:gd name="T23" fmla="*/ 15 h 209"/>
                  <a:gd name="T24" fmla="*/ 0 w 180"/>
                  <a:gd name="T25" fmla="*/ 68 h 209"/>
                  <a:gd name="T26" fmla="*/ 76 w 180"/>
                  <a:gd name="T27" fmla="*/ 156 h 209"/>
                  <a:gd name="T28" fmla="*/ 76 w 180"/>
                  <a:gd name="T29" fmla="*/ 194 h 209"/>
                  <a:gd name="T30" fmla="*/ 22 w 180"/>
                  <a:gd name="T31" fmla="*/ 209 h 209"/>
                  <a:gd name="T32" fmla="*/ 159 w 180"/>
                  <a:gd name="T33" fmla="*/ 209 h 209"/>
                  <a:gd name="T34" fmla="*/ 104 w 180"/>
                  <a:gd name="T35" fmla="*/ 193 h 209"/>
                  <a:gd name="T36" fmla="*/ 104 w 180"/>
                  <a:gd name="T37" fmla="*/ 156 h 209"/>
                  <a:gd name="T38" fmla="*/ 180 w 180"/>
                  <a:gd name="T39" fmla="*/ 68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0" h="209">
                    <a:moveTo>
                      <a:pt x="180" y="68"/>
                    </a:moveTo>
                    <a:cubicBezTo>
                      <a:pt x="180" y="68"/>
                      <a:pt x="180" y="38"/>
                      <a:pt x="180" y="15"/>
                    </a:cubicBezTo>
                    <a:cubicBezTo>
                      <a:pt x="180" y="0"/>
                      <a:pt x="156" y="0"/>
                      <a:pt x="156" y="15"/>
                    </a:cubicBezTo>
                    <a:cubicBezTo>
                      <a:pt x="156" y="38"/>
                      <a:pt x="156" y="68"/>
                      <a:pt x="156" y="68"/>
                    </a:cubicBezTo>
                    <a:cubicBezTo>
                      <a:pt x="156" y="104"/>
                      <a:pt x="128" y="132"/>
                      <a:pt x="92" y="132"/>
                    </a:cubicBezTo>
                    <a:cubicBezTo>
                      <a:pt x="92" y="132"/>
                      <a:pt x="91" y="132"/>
                      <a:pt x="91" y="132"/>
                    </a:cubicBezTo>
                    <a:cubicBezTo>
                      <a:pt x="90" y="132"/>
                      <a:pt x="90" y="132"/>
                      <a:pt x="90" y="132"/>
                    </a:cubicBezTo>
                    <a:cubicBezTo>
                      <a:pt x="90" y="132"/>
                      <a:pt x="90" y="132"/>
                      <a:pt x="90" y="132"/>
                    </a:cubicBezTo>
                    <a:cubicBezTo>
                      <a:pt x="90" y="132"/>
                      <a:pt x="89" y="132"/>
                      <a:pt x="89" y="132"/>
                    </a:cubicBezTo>
                    <a:cubicBezTo>
                      <a:pt x="53" y="132"/>
                      <a:pt x="24" y="104"/>
                      <a:pt x="24" y="68"/>
                    </a:cubicBezTo>
                    <a:cubicBezTo>
                      <a:pt x="24" y="68"/>
                      <a:pt x="24" y="38"/>
                      <a:pt x="24" y="15"/>
                    </a:cubicBezTo>
                    <a:cubicBezTo>
                      <a:pt x="24" y="0"/>
                      <a:pt x="0" y="0"/>
                      <a:pt x="0" y="15"/>
                    </a:cubicBezTo>
                    <a:cubicBezTo>
                      <a:pt x="0" y="22"/>
                      <a:pt x="0" y="68"/>
                      <a:pt x="0" y="68"/>
                    </a:cubicBezTo>
                    <a:cubicBezTo>
                      <a:pt x="0" y="113"/>
                      <a:pt x="33" y="149"/>
                      <a:pt x="76" y="156"/>
                    </a:cubicBezTo>
                    <a:cubicBezTo>
                      <a:pt x="76" y="194"/>
                      <a:pt x="76" y="194"/>
                      <a:pt x="76" y="194"/>
                    </a:cubicBezTo>
                    <a:cubicBezTo>
                      <a:pt x="22" y="209"/>
                      <a:pt x="22" y="209"/>
                      <a:pt x="22" y="209"/>
                    </a:cubicBezTo>
                    <a:cubicBezTo>
                      <a:pt x="159" y="209"/>
                      <a:pt x="159" y="209"/>
                      <a:pt x="159" y="209"/>
                    </a:cubicBezTo>
                    <a:cubicBezTo>
                      <a:pt x="104" y="193"/>
                      <a:pt x="104" y="193"/>
                      <a:pt x="104" y="193"/>
                    </a:cubicBezTo>
                    <a:cubicBezTo>
                      <a:pt x="104" y="156"/>
                      <a:pt x="104" y="156"/>
                      <a:pt x="104" y="156"/>
                    </a:cubicBezTo>
                    <a:cubicBezTo>
                      <a:pt x="147" y="150"/>
                      <a:pt x="180" y="113"/>
                      <a:pt x="180" y="68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  <p:sp>
            <p:nvSpPr>
              <p:cNvPr id="49" name="Freeform 627"/>
              <p:cNvSpPr/>
              <p:nvPr/>
            </p:nvSpPr>
            <p:spPr bwMode="auto">
              <a:xfrm>
                <a:off x="10988462" y="3444028"/>
                <a:ext cx="122800" cy="275367"/>
              </a:xfrm>
              <a:custGeom>
                <a:avLst/>
                <a:gdLst>
                  <a:gd name="T0" fmla="*/ 43 w 87"/>
                  <a:gd name="T1" fmla="*/ 190 h 190"/>
                  <a:gd name="T2" fmla="*/ 43 w 87"/>
                  <a:gd name="T3" fmla="*/ 190 h 190"/>
                  <a:gd name="T4" fmla="*/ 44 w 87"/>
                  <a:gd name="T5" fmla="*/ 190 h 190"/>
                  <a:gd name="T6" fmla="*/ 87 w 87"/>
                  <a:gd name="T7" fmla="*/ 147 h 190"/>
                  <a:gd name="T8" fmla="*/ 87 w 87"/>
                  <a:gd name="T9" fmla="*/ 43 h 190"/>
                  <a:gd name="T10" fmla="*/ 44 w 87"/>
                  <a:gd name="T11" fmla="*/ 0 h 190"/>
                  <a:gd name="T12" fmla="*/ 43 w 87"/>
                  <a:gd name="T13" fmla="*/ 0 h 190"/>
                  <a:gd name="T14" fmla="*/ 43 w 87"/>
                  <a:gd name="T15" fmla="*/ 0 h 190"/>
                  <a:gd name="T16" fmla="*/ 0 w 87"/>
                  <a:gd name="T17" fmla="*/ 43 h 190"/>
                  <a:gd name="T18" fmla="*/ 0 w 87"/>
                  <a:gd name="T19" fmla="*/ 147 h 190"/>
                  <a:gd name="T20" fmla="*/ 43 w 87"/>
                  <a:gd name="T21" fmla="*/ 190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7" h="190">
                    <a:moveTo>
                      <a:pt x="43" y="190"/>
                    </a:moveTo>
                    <a:cubicBezTo>
                      <a:pt x="43" y="190"/>
                      <a:pt x="43" y="190"/>
                      <a:pt x="43" y="190"/>
                    </a:cubicBezTo>
                    <a:cubicBezTo>
                      <a:pt x="44" y="190"/>
                      <a:pt x="44" y="190"/>
                      <a:pt x="44" y="190"/>
                    </a:cubicBezTo>
                    <a:cubicBezTo>
                      <a:pt x="68" y="190"/>
                      <a:pt x="87" y="171"/>
                      <a:pt x="87" y="147"/>
                    </a:cubicBezTo>
                    <a:cubicBezTo>
                      <a:pt x="87" y="43"/>
                      <a:pt x="87" y="43"/>
                      <a:pt x="87" y="43"/>
                    </a:cubicBezTo>
                    <a:cubicBezTo>
                      <a:pt x="87" y="19"/>
                      <a:pt x="68" y="0"/>
                      <a:pt x="44" y="0"/>
                    </a:cubicBezTo>
                    <a:cubicBezTo>
                      <a:pt x="44" y="0"/>
                      <a:pt x="44" y="0"/>
                      <a:pt x="43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19" y="0"/>
                      <a:pt x="0" y="19"/>
                      <a:pt x="0" y="43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171"/>
                      <a:pt x="19" y="190"/>
                      <a:pt x="43" y="19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/>
              <a:lstStyle/>
              <a:p>
                <a:pPr defTabSz="685800">
                  <a:defRPr/>
                </a:pPr>
                <a:endParaRPr lang="zh-CN" altLang="en-US" sz="1350" b="1" kern="0">
                  <a:solidFill>
                    <a:schemeClr val="bg1"/>
                  </a:solidFill>
                  <a:latin typeface="Century Gothic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50" name="文本框 49"/>
          <p:cNvSpPr txBox="1"/>
          <p:nvPr/>
        </p:nvSpPr>
        <p:spPr>
          <a:xfrm>
            <a:off x="350495" y="3550164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1" name="Rectangle 24"/>
          <p:cNvSpPr>
            <a:spLocks noChangeArrowheads="1"/>
          </p:cNvSpPr>
          <p:nvPr/>
        </p:nvSpPr>
        <p:spPr bwMode="auto">
          <a:xfrm>
            <a:off x="610352" y="3343825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548682" y="3533188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3" name="Rectangle 24"/>
          <p:cNvSpPr>
            <a:spLocks noChangeArrowheads="1"/>
          </p:cNvSpPr>
          <p:nvPr/>
        </p:nvSpPr>
        <p:spPr bwMode="auto">
          <a:xfrm>
            <a:off x="2808539" y="3326849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4805924" y="353858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5" name="Rectangle 24"/>
          <p:cNvSpPr>
            <a:spLocks noChangeArrowheads="1"/>
          </p:cNvSpPr>
          <p:nvPr/>
        </p:nvSpPr>
        <p:spPr bwMode="auto">
          <a:xfrm>
            <a:off x="5065781" y="3332250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945057" y="3491951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7" name="Rectangle 24"/>
          <p:cNvSpPr>
            <a:spLocks noChangeArrowheads="1"/>
          </p:cNvSpPr>
          <p:nvPr/>
        </p:nvSpPr>
        <p:spPr bwMode="auto">
          <a:xfrm>
            <a:off x="7204914" y="3285612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图片 9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222647" y="99960"/>
            <a:ext cx="908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839752" y="99960"/>
            <a:ext cx="174530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任意多边形 156"/>
          <p:cNvSpPr/>
          <p:nvPr/>
        </p:nvSpPr>
        <p:spPr>
          <a:xfrm>
            <a:off x="3875253" y="1414028"/>
            <a:ext cx="1115206" cy="1243766"/>
          </a:xfrm>
          <a:custGeom>
            <a:avLst/>
            <a:gdLst>
              <a:gd name="connsiteX0" fmla="*/ 657246 w 1295672"/>
              <a:gd name="connsiteY0" fmla="*/ 0 h 1444859"/>
              <a:gd name="connsiteX1" fmla="*/ 740242 w 1295672"/>
              <a:gd name="connsiteY1" fmla="*/ 39981 h 1444859"/>
              <a:gd name="connsiteX2" fmla="*/ 1292200 w 1295672"/>
              <a:gd name="connsiteY2" fmla="*/ 783685 h 1444859"/>
              <a:gd name="connsiteX3" fmla="*/ 1295672 w 1295672"/>
              <a:gd name="connsiteY3" fmla="*/ 806432 h 1444859"/>
              <a:gd name="connsiteX4" fmla="*/ 1209470 w 1295672"/>
              <a:gd name="connsiteY4" fmla="*/ 793276 h 1444859"/>
              <a:gd name="connsiteX5" fmla="*/ 1097279 w 1295672"/>
              <a:gd name="connsiteY5" fmla="*/ 787611 h 1444859"/>
              <a:gd name="connsiteX6" fmla="*/ 670168 w 1295672"/>
              <a:gd name="connsiteY6" fmla="*/ 873841 h 1444859"/>
              <a:gd name="connsiteX7" fmla="*/ 657246 w 1295672"/>
              <a:gd name="connsiteY7" fmla="*/ 880066 h 1444859"/>
              <a:gd name="connsiteX8" fmla="*/ 644324 w 1295672"/>
              <a:gd name="connsiteY8" fmla="*/ 873841 h 1444859"/>
              <a:gd name="connsiteX9" fmla="*/ 596460 w 1295672"/>
              <a:gd name="connsiteY9" fmla="*/ 856323 h 1444859"/>
              <a:gd name="connsiteX10" fmla="*/ 596459 w 1295672"/>
              <a:gd name="connsiteY10" fmla="*/ 856323 h 1444859"/>
              <a:gd name="connsiteX11" fmla="*/ 644325 w 1295672"/>
              <a:gd name="connsiteY11" fmla="*/ 873842 h 1444859"/>
              <a:gd name="connsiteX12" fmla="*/ 657247 w 1295672"/>
              <a:gd name="connsiteY12" fmla="*/ 880067 h 1444859"/>
              <a:gd name="connsiteX13" fmla="*/ 574251 w 1295672"/>
              <a:gd name="connsiteY13" fmla="*/ 920048 h 1444859"/>
              <a:gd name="connsiteX14" fmla="*/ 132436 w 1295672"/>
              <a:gd name="connsiteY14" fmla="*/ 1361863 h 1444859"/>
              <a:gd name="connsiteX15" fmla="*/ 92455 w 1295672"/>
              <a:gd name="connsiteY15" fmla="*/ 1444859 h 1444859"/>
              <a:gd name="connsiteX16" fmla="*/ 86230 w 1295672"/>
              <a:gd name="connsiteY16" fmla="*/ 1431937 h 1444859"/>
              <a:gd name="connsiteX17" fmla="*/ 0 w 1295672"/>
              <a:gd name="connsiteY17" fmla="*/ 1004826 h 1444859"/>
              <a:gd name="connsiteX18" fmla="*/ 5665 w 1295672"/>
              <a:gd name="connsiteY18" fmla="*/ 892635 h 1444859"/>
              <a:gd name="connsiteX19" fmla="*/ 18821 w 1295672"/>
              <a:gd name="connsiteY19" fmla="*/ 806433 h 1444859"/>
              <a:gd name="connsiteX20" fmla="*/ 74519 w 1295672"/>
              <a:gd name="connsiteY20" fmla="*/ 797933 h 1444859"/>
              <a:gd name="connsiteX21" fmla="*/ 74519 w 1295672"/>
              <a:gd name="connsiteY21" fmla="*/ 797931 h 1444859"/>
              <a:gd name="connsiteX22" fmla="*/ 18820 w 1295672"/>
              <a:gd name="connsiteY22" fmla="*/ 806432 h 1444859"/>
              <a:gd name="connsiteX23" fmla="*/ 22292 w 1295672"/>
              <a:gd name="connsiteY23" fmla="*/ 783685 h 1444859"/>
              <a:gd name="connsiteX24" fmla="*/ 574250 w 1295672"/>
              <a:gd name="connsiteY24" fmla="*/ 39981 h 1444859"/>
              <a:gd name="connsiteX0-1" fmla="*/ 657246 w 1295672"/>
              <a:gd name="connsiteY0-2" fmla="*/ 0 h 1444859"/>
              <a:gd name="connsiteX1-3" fmla="*/ 740242 w 1295672"/>
              <a:gd name="connsiteY1-4" fmla="*/ 39981 h 1444859"/>
              <a:gd name="connsiteX2-5" fmla="*/ 1292200 w 1295672"/>
              <a:gd name="connsiteY2-6" fmla="*/ 783685 h 1444859"/>
              <a:gd name="connsiteX3-7" fmla="*/ 1295672 w 1295672"/>
              <a:gd name="connsiteY3-8" fmla="*/ 806432 h 1444859"/>
              <a:gd name="connsiteX4-9" fmla="*/ 1209470 w 1295672"/>
              <a:gd name="connsiteY4-10" fmla="*/ 793276 h 1444859"/>
              <a:gd name="connsiteX5-11" fmla="*/ 1097279 w 1295672"/>
              <a:gd name="connsiteY5-12" fmla="*/ 787611 h 1444859"/>
              <a:gd name="connsiteX6-13" fmla="*/ 670168 w 1295672"/>
              <a:gd name="connsiteY6-14" fmla="*/ 873841 h 1444859"/>
              <a:gd name="connsiteX7-15" fmla="*/ 657246 w 1295672"/>
              <a:gd name="connsiteY7-16" fmla="*/ 880066 h 1444859"/>
              <a:gd name="connsiteX8-17" fmla="*/ 644324 w 1295672"/>
              <a:gd name="connsiteY8-18" fmla="*/ 873841 h 1444859"/>
              <a:gd name="connsiteX9-19" fmla="*/ 596460 w 1295672"/>
              <a:gd name="connsiteY9-20" fmla="*/ 856323 h 1444859"/>
              <a:gd name="connsiteX10-21" fmla="*/ 596459 w 1295672"/>
              <a:gd name="connsiteY10-22" fmla="*/ 856323 h 1444859"/>
              <a:gd name="connsiteX11-23" fmla="*/ 644325 w 1295672"/>
              <a:gd name="connsiteY11-24" fmla="*/ 873842 h 1444859"/>
              <a:gd name="connsiteX12-25" fmla="*/ 657247 w 1295672"/>
              <a:gd name="connsiteY12-26" fmla="*/ 880067 h 1444859"/>
              <a:gd name="connsiteX13-27" fmla="*/ 574251 w 1295672"/>
              <a:gd name="connsiteY13-28" fmla="*/ 920048 h 1444859"/>
              <a:gd name="connsiteX14-29" fmla="*/ 132436 w 1295672"/>
              <a:gd name="connsiteY14-30" fmla="*/ 1361863 h 1444859"/>
              <a:gd name="connsiteX15-31" fmla="*/ 92455 w 1295672"/>
              <a:gd name="connsiteY15-32" fmla="*/ 1444859 h 1444859"/>
              <a:gd name="connsiteX16-33" fmla="*/ 86230 w 1295672"/>
              <a:gd name="connsiteY16-34" fmla="*/ 1431937 h 1444859"/>
              <a:gd name="connsiteX17-35" fmla="*/ 0 w 1295672"/>
              <a:gd name="connsiteY17-36" fmla="*/ 1004826 h 1444859"/>
              <a:gd name="connsiteX18-37" fmla="*/ 5665 w 1295672"/>
              <a:gd name="connsiteY18-38" fmla="*/ 892635 h 1444859"/>
              <a:gd name="connsiteX19-39" fmla="*/ 18821 w 1295672"/>
              <a:gd name="connsiteY19-40" fmla="*/ 806433 h 1444859"/>
              <a:gd name="connsiteX20-41" fmla="*/ 74519 w 1295672"/>
              <a:gd name="connsiteY20-42" fmla="*/ 797933 h 1444859"/>
              <a:gd name="connsiteX21-43" fmla="*/ 18820 w 1295672"/>
              <a:gd name="connsiteY21-44" fmla="*/ 806432 h 1444859"/>
              <a:gd name="connsiteX22-45" fmla="*/ 22292 w 1295672"/>
              <a:gd name="connsiteY22-46" fmla="*/ 783685 h 1444859"/>
              <a:gd name="connsiteX23-47" fmla="*/ 574250 w 1295672"/>
              <a:gd name="connsiteY23-48" fmla="*/ 39981 h 1444859"/>
              <a:gd name="connsiteX24-49" fmla="*/ 657246 w 1295672"/>
              <a:gd name="connsiteY24-50" fmla="*/ 0 h 1444859"/>
              <a:gd name="connsiteX0-51" fmla="*/ 657246 w 1295672"/>
              <a:gd name="connsiteY0-52" fmla="*/ 0 h 1444859"/>
              <a:gd name="connsiteX1-53" fmla="*/ 740242 w 1295672"/>
              <a:gd name="connsiteY1-54" fmla="*/ 39981 h 1444859"/>
              <a:gd name="connsiteX2-55" fmla="*/ 1292200 w 1295672"/>
              <a:gd name="connsiteY2-56" fmla="*/ 783685 h 1444859"/>
              <a:gd name="connsiteX3-57" fmla="*/ 1295672 w 1295672"/>
              <a:gd name="connsiteY3-58" fmla="*/ 806432 h 1444859"/>
              <a:gd name="connsiteX4-59" fmla="*/ 1209470 w 1295672"/>
              <a:gd name="connsiteY4-60" fmla="*/ 793276 h 1444859"/>
              <a:gd name="connsiteX5-61" fmla="*/ 1097279 w 1295672"/>
              <a:gd name="connsiteY5-62" fmla="*/ 787611 h 1444859"/>
              <a:gd name="connsiteX6-63" fmla="*/ 670168 w 1295672"/>
              <a:gd name="connsiteY6-64" fmla="*/ 873841 h 1444859"/>
              <a:gd name="connsiteX7-65" fmla="*/ 657246 w 1295672"/>
              <a:gd name="connsiteY7-66" fmla="*/ 880066 h 1444859"/>
              <a:gd name="connsiteX8-67" fmla="*/ 644324 w 1295672"/>
              <a:gd name="connsiteY8-68" fmla="*/ 873841 h 1444859"/>
              <a:gd name="connsiteX9-69" fmla="*/ 596460 w 1295672"/>
              <a:gd name="connsiteY9-70" fmla="*/ 856323 h 1444859"/>
              <a:gd name="connsiteX10-71" fmla="*/ 596459 w 1295672"/>
              <a:gd name="connsiteY10-72" fmla="*/ 856323 h 1444859"/>
              <a:gd name="connsiteX11-73" fmla="*/ 644325 w 1295672"/>
              <a:gd name="connsiteY11-74" fmla="*/ 873842 h 1444859"/>
              <a:gd name="connsiteX12-75" fmla="*/ 657247 w 1295672"/>
              <a:gd name="connsiteY12-76" fmla="*/ 880067 h 1444859"/>
              <a:gd name="connsiteX13-77" fmla="*/ 574251 w 1295672"/>
              <a:gd name="connsiteY13-78" fmla="*/ 920048 h 1444859"/>
              <a:gd name="connsiteX14-79" fmla="*/ 132436 w 1295672"/>
              <a:gd name="connsiteY14-80" fmla="*/ 1361863 h 1444859"/>
              <a:gd name="connsiteX15-81" fmla="*/ 92455 w 1295672"/>
              <a:gd name="connsiteY15-82" fmla="*/ 1444859 h 1444859"/>
              <a:gd name="connsiteX16-83" fmla="*/ 86230 w 1295672"/>
              <a:gd name="connsiteY16-84" fmla="*/ 1431937 h 1444859"/>
              <a:gd name="connsiteX17-85" fmla="*/ 0 w 1295672"/>
              <a:gd name="connsiteY17-86" fmla="*/ 1004826 h 1444859"/>
              <a:gd name="connsiteX18-87" fmla="*/ 5665 w 1295672"/>
              <a:gd name="connsiteY18-88" fmla="*/ 892635 h 1444859"/>
              <a:gd name="connsiteX19-89" fmla="*/ 18821 w 1295672"/>
              <a:gd name="connsiteY19-90" fmla="*/ 806433 h 1444859"/>
              <a:gd name="connsiteX20-91" fmla="*/ 18820 w 1295672"/>
              <a:gd name="connsiteY20-92" fmla="*/ 806432 h 1444859"/>
              <a:gd name="connsiteX21-93" fmla="*/ 22292 w 1295672"/>
              <a:gd name="connsiteY21-94" fmla="*/ 783685 h 1444859"/>
              <a:gd name="connsiteX22-95" fmla="*/ 574250 w 1295672"/>
              <a:gd name="connsiteY22-96" fmla="*/ 39981 h 1444859"/>
              <a:gd name="connsiteX23-97" fmla="*/ 657246 w 1295672"/>
              <a:gd name="connsiteY23-98" fmla="*/ 0 h 1444859"/>
              <a:gd name="connsiteX0-99" fmla="*/ 657246 w 1295672"/>
              <a:gd name="connsiteY0-100" fmla="*/ 0 h 1444859"/>
              <a:gd name="connsiteX1-101" fmla="*/ 740242 w 1295672"/>
              <a:gd name="connsiteY1-102" fmla="*/ 39981 h 1444859"/>
              <a:gd name="connsiteX2-103" fmla="*/ 1292200 w 1295672"/>
              <a:gd name="connsiteY2-104" fmla="*/ 783685 h 1444859"/>
              <a:gd name="connsiteX3-105" fmla="*/ 1295672 w 1295672"/>
              <a:gd name="connsiteY3-106" fmla="*/ 806432 h 1444859"/>
              <a:gd name="connsiteX4-107" fmla="*/ 1209470 w 1295672"/>
              <a:gd name="connsiteY4-108" fmla="*/ 793276 h 1444859"/>
              <a:gd name="connsiteX5-109" fmla="*/ 1097279 w 1295672"/>
              <a:gd name="connsiteY5-110" fmla="*/ 787611 h 1444859"/>
              <a:gd name="connsiteX6-111" fmla="*/ 670168 w 1295672"/>
              <a:gd name="connsiteY6-112" fmla="*/ 873841 h 1444859"/>
              <a:gd name="connsiteX7-113" fmla="*/ 657246 w 1295672"/>
              <a:gd name="connsiteY7-114" fmla="*/ 880066 h 1444859"/>
              <a:gd name="connsiteX8-115" fmla="*/ 644324 w 1295672"/>
              <a:gd name="connsiteY8-116" fmla="*/ 873841 h 1444859"/>
              <a:gd name="connsiteX9-117" fmla="*/ 596460 w 1295672"/>
              <a:gd name="connsiteY9-118" fmla="*/ 856323 h 1444859"/>
              <a:gd name="connsiteX10-119" fmla="*/ 644325 w 1295672"/>
              <a:gd name="connsiteY10-120" fmla="*/ 873842 h 1444859"/>
              <a:gd name="connsiteX11-121" fmla="*/ 657247 w 1295672"/>
              <a:gd name="connsiteY11-122" fmla="*/ 880067 h 1444859"/>
              <a:gd name="connsiteX12-123" fmla="*/ 574251 w 1295672"/>
              <a:gd name="connsiteY12-124" fmla="*/ 920048 h 1444859"/>
              <a:gd name="connsiteX13-125" fmla="*/ 132436 w 1295672"/>
              <a:gd name="connsiteY13-126" fmla="*/ 1361863 h 1444859"/>
              <a:gd name="connsiteX14-127" fmla="*/ 92455 w 1295672"/>
              <a:gd name="connsiteY14-128" fmla="*/ 1444859 h 1444859"/>
              <a:gd name="connsiteX15-129" fmla="*/ 86230 w 1295672"/>
              <a:gd name="connsiteY15-130" fmla="*/ 1431937 h 1444859"/>
              <a:gd name="connsiteX16-131" fmla="*/ 0 w 1295672"/>
              <a:gd name="connsiteY16-132" fmla="*/ 1004826 h 1444859"/>
              <a:gd name="connsiteX17-133" fmla="*/ 5665 w 1295672"/>
              <a:gd name="connsiteY17-134" fmla="*/ 892635 h 1444859"/>
              <a:gd name="connsiteX18-135" fmla="*/ 18821 w 1295672"/>
              <a:gd name="connsiteY18-136" fmla="*/ 806433 h 1444859"/>
              <a:gd name="connsiteX19-137" fmla="*/ 18820 w 1295672"/>
              <a:gd name="connsiteY19-138" fmla="*/ 806432 h 1444859"/>
              <a:gd name="connsiteX20-139" fmla="*/ 22292 w 1295672"/>
              <a:gd name="connsiteY20-140" fmla="*/ 783685 h 1444859"/>
              <a:gd name="connsiteX21-141" fmla="*/ 574250 w 1295672"/>
              <a:gd name="connsiteY21-142" fmla="*/ 39981 h 1444859"/>
              <a:gd name="connsiteX22-143" fmla="*/ 657246 w 1295672"/>
              <a:gd name="connsiteY22-144" fmla="*/ 0 h 1444859"/>
              <a:gd name="connsiteX0-145" fmla="*/ 657246 w 1295672"/>
              <a:gd name="connsiteY0-146" fmla="*/ 0 h 1444859"/>
              <a:gd name="connsiteX1-147" fmla="*/ 740242 w 1295672"/>
              <a:gd name="connsiteY1-148" fmla="*/ 39981 h 1444859"/>
              <a:gd name="connsiteX2-149" fmla="*/ 1292200 w 1295672"/>
              <a:gd name="connsiteY2-150" fmla="*/ 783685 h 1444859"/>
              <a:gd name="connsiteX3-151" fmla="*/ 1295672 w 1295672"/>
              <a:gd name="connsiteY3-152" fmla="*/ 806432 h 1444859"/>
              <a:gd name="connsiteX4-153" fmla="*/ 1209470 w 1295672"/>
              <a:gd name="connsiteY4-154" fmla="*/ 793276 h 1444859"/>
              <a:gd name="connsiteX5-155" fmla="*/ 1097279 w 1295672"/>
              <a:gd name="connsiteY5-156" fmla="*/ 787611 h 1444859"/>
              <a:gd name="connsiteX6-157" fmla="*/ 670168 w 1295672"/>
              <a:gd name="connsiteY6-158" fmla="*/ 873841 h 1444859"/>
              <a:gd name="connsiteX7-159" fmla="*/ 657246 w 1295672"/>
              <a:gd name="connsiteY7-160" fmla="*/ 880066 h 1444859"/>
              <a:gd name="connsiteX8-161" fmla="*/ 644324 w 1295672"/>
              <a:gd name="connsiteY8-162" fmla="*/ 873841 h 1444859"/>
              <a:gd name="connsiteX9-163" fmla="*/ 644325 w 1295672"/>
              <a:gd name="connsiteY9-164" fmla="*/ 873842 h 1444859"/>
              <a:gd name="connsiteX10-165" fmla="*/ 657247 w 1295672"/>
              <a:gd name="connsiteY10-166" fmla="*/ 880067 h 1444859"/>
              <a:gd name="connsiteX11-167" fmla="*/ 574251 w 1295672"/>
              <a:gd name="connsiteY11-168" fmla="*/ 920048 h 1444859"/>
              <a:gd name="connsiteX12-169" fmla="*/ 132436 w 1295672"/>
              <a:gd name="connsiteY12-170" fmla="*/ 1361863 h 1444859"/>
              <a:gd name="connsiteX13-171" fmla="*/ 92455 w 1295672"/>
              <a:gd name="connsiteY13-172" fmla="*/ 1444859 h 1444859"/>
              <a:gd name="connsiteX14-173" fmla="*/ 86230 w 1295672"/>
              <a:gd name="connsiteY14-174" fmla="*/ 1431937 h 1444859"/>
              <a:gd name="connsiteX15-175" fmla="*/ 0 w 1295672"/>
              <a:gd name="connsiteY15-176" fmla="*/ 1004826 h 1444859"/>
              <a:gd name="connsiteX16-177" fmla="*/ 5665 w 1295672"/>
              <a:gd name="connsiteY16-178" fmla="*/ 892635 h 1444859"/>
              <a:gd name="connsiteX17-179" fmla="*/ 18821 w 1295672"/>
              <a:gd name="connsiteY17-180" fmla="*/ 806433 h 1444859"/>
              <a:gd name="connsiteX18-181" fmla="*/ 18820 w 1295672"/>
              <a:gd name="connsiteY18-182" fmla="*/ 806432 h 1444859"/>
              <a:gd name="connsiteX19-183" fmla="*/ 22292 w 1295672"/>
              <a:gd name="connsiteY19-184" fmla="*/ 783685 h 1444859"/>
              <a:gd name="connsiteX20-185" fmla="*/ 574250 w 1295672"/>
              <a:gd name="connsiteY20-186" fmla="*/ 39981 h 1444859"/>
              <a:gd name="connsiteX21-187" fmla="*/ 657246 w 1295672"/>
              <a:gd name="connsiteY21-188" fmla="*/ 0 h 1444859"/>
              <a:gd name="connsiteX0-189" fmla="*/ 657246 w 1295672"/>
              <a:gd name="connsiteY0-190" fmla="*/ 0 h 1444859"/>
              <a:gd name="connsiteX1-191" fmla="*/ 740242 w 1295672"/>
              <a:gd name="connsiteY1-192" fmla="*/ 39981 h 1444859"/>
              <a:gd name="connsiteX2-193" fmla="*/ 1292200 w 1295672"/>
              <a:gd name="connsiteY2-194" fmla="*/ 783685 h 1444859"/>
              <a:gd name="connsiteX3-195" fmla="*/ 1295672 w 1295672"/>
              <a:gd name="connsiteY3-196" fmla="*/ 806432 h 1444859"/>
              <a:gd name="connsiteX4-197" fmla="*/ 1209470 w 1295672"/>
              <a:gd name="connsiteY4-198" fmla="*/ 793276 h 1444859"/>
              <a:gd name="connsiteX5-199" fmla="*/ 1097279 w 1295672"/>
              <a:gd name="connsiteY5-200" fmla="*/ 787611 h 1444859"/>
              <a:gd name="connsiteX6-201" fmla="*/ 670168 w 1295672"/>
              <a:gd name="connsiteY6-202" fmla="*/ 873841 h 1444859"/>
              <a:gd name="connsiteX7-203" fmla="*/ 657246 w 1295672"/>
              <a:gd name="connsiteY7-204" fmla="*/ 880066 h 1444859"/>
              <a:gd name="connsiteX8-205" fmla="*/ 644324 w 1295672"/>
              <a:gd name="connsiteY8-206" fmla="*/ 873841 h 1444859"/>
              <a:gd name="connsiteX9-207" fmla="*/ 657247 w 1295672"/>
              <a:gd name="connsiteY9-208" fmla="*/ 880067 h 1444859"/>
              <a:gd name="connsiteX10-209" fmla="*/ 574251 w 1295672"/>
              <a:gd name="connsiteY10-210" fmla="*/ 920048 h 1444859"/>
              <a:gd name="connsiteX11-211" fmla="*/ 132436 w 1295672"/>
              <a:gd name="connsiteY11-212" fmla="*/ 1361863 h 1444859"/>
              <a:gd name="connsiteX12-213" fmla="*/ 92455 w 1295672"/>
              <a:gd name="connsiteY12-214" fmla="*/ 1444859 h 1444859"/>
              <a:gd name="connsiteX13-215" fmla="*/ 86230 w 1295672"/>
              <a:gd name="connsiteY13-216" fmla="*/ 1431937 h 1444859"/>
              <a:gd name="connsiteX14-217" fmla="*/ 0 w 1295672"/>
              <a:gd name="connsiteY14-218" fmla="*/ 1004826 h 1444859"/>
              <a:gd name="connsiteX15-219" fmla="*/ 5665 w 1295672"/>
              <a:gd name="connsiteY15-220" fmla="*/ 892635 h 1444859"/>
              <a:gd name="connsiteX16-221" fmla="*/ 18821 w 1295672"/>
              <a:gd name="connsiteY16-222" fmla="*/ 806433 h 1444859"/>
              <a:gd name="connsiteX17-223" fmla="*/ 18820 w 1295672"/>
              <a:gd name="connsiteY17-224" fmla="*/ 806432 h 1444859"/>
              <a:gd name="connsiteX18-225" fmla="*/ 22292 w 1295672"/>
              <a:gd name="connsiteY18-226" fmla="*/ 783685 h 1444859"/>
              <a:gd name="connsiteX19-227" fmla="*/ 574250 w 1295672"/>
              <a:gd name="connsiteY19-228" fmla="*/ 39981 h 1444859"/>
              <a:gd name="connsiteX20-229" fmla="*/ 657246 w 1295672"/>
              <a:gd name="connsiteY20-230" fmla="*/ 0 h 1444859"/>
              <a:gd name="connsiteX0-231" fmla="*/ 657246 w 1295672"/>
              <a:gd name="connsiteY0-232" fmla="*/ 0 h 1444859"/>
              <a:gd name="connsiteX1-233" fmla="*/ 740242 w 1295672"/>
              <a:gd name="connsiteY1-234" fmla="*/ 39981 h 1444859"/>
              <a:gd name="connsiteX2-235" fmla="*/ 1292200 w 1295672"/>
              <a:gd name="connsiteY2-236" fmla="*/ 783685 h 1444859"/>
              <a:gd name="connsiteX3-237" fmla="*/ 1295672 w 1295672"/>
              <a:gd name="connsiteY3-238" fmla="*/ 806432 h 1444859"/>
              <a:gd name="connsiteX4-239" fmla="*/ 1209470 w 1295672"/>
              <a:gd name="connsiteY4-240" fmla="*/ 793276 h 1444859"/>
              <a:gd name="connsiteX5-241" fmla="*/ 1097279 w 1295672"/>
              <a:gd name="connsiteY5-242" fmla="*/ 787611 h 1444859"/>
              <a:gd name="connsiteX6-243" fmla="*/ 670168 w 1295672"/>
              <a:gd name="connsiteY6-244" fmla="*/ 873841 h 1444859"/>
              <a:gd name="connsiteX7-245" fmla="*/ 657246 w 1295672"/>
              <a:gd name="connsiteY7-246" fmla="*/ 880066 h 1444859"/>
              <a:gd name="connsiteX8-247" fmla="*/ 657247 w 1295672"/>
              <a:gd name="connsiteY8-248" fmla="*/ 880067 h 1444859"/>
              <a:gd name="connsiteX9-249" fmla="*/ 574251 w 1295672"/>
              <a:gd name="connsiteY9-250" fmla="*/ 920048 h 1444859"/>
              <a:gd name="connsiteX10-251" fmla="*/ 132436 w 1295672"/>
              <a:gd name="connsiteY10-252" fmla="*/ 1361863 h 1444859"/>
              <a:gd name="connsiteX11-253" fmla="*/ 92455 w 1295672"/>
              <a:gd name="connsiteY11-254" fmla="*/ 1444859 h 1444859"/>
              <a:gd name="connsiteX12-255" fmla="*/ 86230 w 1295672"/>
              <a:gd name="connsiteY12-256" fmla="*/ 1431937 h 1444859"/>
              <a:gd name="connsiteX13-257" fmla="*/ 0 w 1295672"/>
              <a:gd name="connsiteY13-258" fmla="*/ 1004826 h 1444859"/>
              <a:gd name="connsiteX14-259" fmla="*/ 5665 w 1295672"/>
              <a:gd name="connsiteY14-260" fmla="*/ 892635 h 1444859"/>
              <a:gd name="connsiteX15-261" fmla="*/ 18821 w 1295672"/>
              <a:gd name="connsiteY15-262" fmla="*/ 806433 h 1444859"/>
              <a:gd name="connsiteX16-263" fmla="*/ 18820 w 1295672"/>
              <a:gd name="connsiteY16-264" fmla="*/ 806432 h 1444859"/>
              <a:gd name="connsiteX17-265" fmla="*/ 22292 w 1295672"/>
              <a:gd name="connsiteY17-266" fmla="*/ 783685 h 1444859"/>
              <a:gd name="connsiteX18-267" fmla="*/ 574250 w 1295672"/>
              <a:gd name="connsiteY18-268" fmla="*/ 39981 h 1444859"/>
              <a:gd name="connsiteX19-269" fmla="*/ 657246 w 1295672"/>
              <a:gd name="connsiteY19-270" fmla="*/ 0 h 1444859"/>
            </a:gdLst>
            <a:ahLst/>
            <a:cxnLst>
              <a:cxn ang="0">
                <a:pos x="connsiteX0-231" y="connsiteY0-232"/>
              </a:cxn>
              <a:cxn ang="0">
                <a:pos x="connsiteX1-233" y="connsiteY1-234"/>
              </a:cxn>
              <a:cxn ang="0">
                <a:pos x="connsiteX2-235" y="connsiteY2-236"/>
              </a:cxn>
              <a:cxn ang="0">
                <a:pos x="connsiteX3-237" y="connsiteY3-238"/>
              </a:cxn>
              <a:cxn ang="0">
                <a:pos x="connsiteX4-239" y="connsiteY4-240"/>
              </a:cxn>
              <a:cxn ang="0">
                <a:pos x="connsiteX5-241" y="connsiteY5-242"/>
              </a:cxn>
              <a:cxn ang="0">
                <a:pos x="connsiteX6-243" y="connsiteY6-244"/>
              </a:cxn>
              <a:cxn ang="0">
                <a:pos x="connsiteX7-245" y="connsiteY7-246"/>
              </a:cxn>
              <a:cxn ang="0">
                <a:pos x="connsiteX8-247" y="connsiteY8-248"/>
              </a:cxn>
              <a:cxn ang="0">
                <a:pos x="connsiteX9-249" y="connsiteY9-250"/>
              </a:cxn>
              <a:cxn ang="0">
                <a:pos x="connsiteX10-251" y="connsiteY10-252"/>
              </a:cxn>
              <a:cxn ang="0">
                <a:pos x="connsiteX11-253" y="connsiteY11-254"/>
              </a:cxn>
              <a:cxn ang="0">
                <a:pos x="connsiteX12-255" y="connsiteY12-256"/>
              </a:cxn>
              <a:cxn ang="0">
                <a:pos x="connsiteX13-257" y="connsiteY13-258"/>
              </a:cxn>
              <a:cxn ang="0">
                <a:pos x="connsiteX14-259" y="connsiteY14-260"/>
              </a:cxn>
              <a:cxn ang="0">
                <a:pos x="connsiteX15-261" y="connsiteY15-262"/>
              </a:cxn>
              <a:cxn ang="0">
                <a:pos x="connsiteX16-263" y="connsiteY16-264"/>
              </a:cxn>
              <a:cxn ang="0">
                <a:pos x="connsiteX17-265" y="connsiteY17-266"/>
              </a:cxn>
              <a:cxn ang="0">
                <a:pos x="connsiteX18-267" y="connsiteY18-268"/>
              </a:cxn>
              <a:cxn ang="0">
                <a:pos x="connsiteX19-269" y="connsiteY19-270"/>
              </a:cxn>
            </a:cxnLst>
            <a:rect l="l" t="t" r="r" b="b"/>
            <a:pathLst>
              <a:path w="1295672" h="1444859">
                <a:moveTo>
                  <a:pt x="657246" y="0"/>
                </a:moveTo>
                <a:lnTo>
                  <a:pt x="740242" y="39981"/>
                </a:lnTo>
                <a:cubicBezTo>
                  <a:pt x="1020101" y="192009"/>
                  <a:pt x="1226425" y="462249"/>
                  <a:pt x="1292200" y="783685"/>
                </a:cubicBezTo>
                <a:lnTo>
                  <a:pt x="1295672" y="806432"/>
                </a:lnTo>
                <a:lnTo>
                  <a:pt x="1209470" y="793276"/>
                </a:lnTo>
                <a:cubicBezTo>
                  <a:pt x="1172582" y="789530"/>
                  <a:pt x="1135155" y="787611"/>
                  <a:pt x="1097279" y="787611"/>
                </a:cubicBezTo>
                <a:cubicBezTo>
                  <a:pt x="945776" y="787611"/>
                  <a:pt x="801445" y="818315"/>
                  <a:pt x="670168" y="873841"/>
                </a:cubicBezTo>
                <a:lnTo>
                  <a:pt x="657246" y="880066"/>
                </a:lnTo>
                <a:lnTo>
                  <a:pt x="657247" y="880067"/>
                </a:lnTo>
                <a:lnTo>
                  <a:pt x="574251" y="920048"/>
                </a:lnTo>
                <a:cubicBezTo>
                  <a:pt x="387679" y="1021400"/>
                  <a:pt x="233788" y="1175291"/>
                  <a:pt x="132436" y="1361863"/>
                </a:cubicBezTo>
                <a:lnTo>
                  <a:pt x="92455" y="1444859"/>
                </a:lnTo>
                <a:lnTo>
                  <a:pt x="86230" y="1431937"/>
                </a:lnTo>
                <a:cubicBezTo>
                  <a:pt x="30704" y="1300660"/>
                  <a:pt x="0" y="1156329"/>
                  <a:pt x="0" y="1004826"/>
                </a:cubicBezTo>
                <a:cubicBezTo>
                  <a:pt x="0" y="966950"/>
                  <a:pt x="1919" y="929523"/>
                  <a:pt x="5665" y="892635"/>
                </a:cubicBezTo>
                <a:lnTo>
                  <a:pt x="18821" y="806433"/>
                </a:lnTo>
                <a:lnTo>
                  <a:pt x="18820" y="806432"/>
                </a:lnTo>
                <a:lnTo>
                  <a:pt x="22292" y="783685"/>
                </a:lnTo>
                <a:cubicBezTo>
                  <a:pt x="88067" y="462249"/>
                  <a:pt x="294391" y="192009"/>
                  <a:pt x="574250" y="39981"/>
                </a:cubicBezTo>
                <a:lnTo>
                  <a:pt x="657246" y="0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5040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Raavi" panose="020B0502040204020203" pitchFamily="34" charset="0"/>
              </a:rPr>
              <a:t>01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  <a:cs typeface="Raavi" panose="020B0502040204020203" pitchFamily="34" charset="0"/>
            </a:endParaRPr>
          </a:p>
        </p:txBody>
      </p:sp>
      <p:sp>
        <p:nvSpPr>
          <p:cNvPr id="13" name="任意多边形 157"/>
          <p:cNvSpPr/>
          <p:nvPr/>
        </p:nvSpPr>
        <p:spPr>
          <a:xfrm>
            <a:off x="4440600" y="2092445"/>
            <a:ext cx="1243765" cy="1115207"/>
          </a:xfrm>
          <a:custGeom>
            <a:avLst/>
            <a:gdLst>
              <a:gd name="connsiteX0" fmla="*/ 440033 w 1444857"/>
              <a:gd name="connsiteY0" fmla="*/ 0 h 1295672"/>
              <a:gd name="connsiteX1" fmla="*/ 552224 w 1444857"/>
              <a:gd name="connsiteY1" fmla="*/ 5665 h 1295672"/>
              <a:gd name="connsiteX2" fmla="*/ 638425 w 1444857"/>
              <a:gd name="connsiteY2" fmla="*/ 18821 h 1295672"/>
              <a:gd name="connsiteX3" fmla="*/ 638425 w 1444857"/>
              <a:gd name="connsiteY3" fmla="*/ 18820 h 1295672"/>
              <a:gd name="connsiteX4" fmla="*/ 661172 w 1444857"/>
              <a:gd name="connsiteY4" fmla="*/ 22292 h 1295672"/>
              <a:gd name="connsiteX5" fmla="*/ 1404876 w 1444857"/>
              <a:gd name="connsiteY5" fmla="*/ 574250 h 1295672"/>
              <a:gd name="connsiteX6" fmla="*/ 1444857 w 1444857"/>
              <a:gd name="connsiteY6" fmla="*/ 657246 h 1295672"/>
              <a:gd name="connsiteX7" fmla="*/ 1404876 w 1444857"/>
              <a:gd name="connsiteY7" fmla="*/ 740242 h 1295672"/>
              <a:gd name="connsiteX8" fmla="*/ 661172 w 1444857"/>
              <a:gd name="connsiteY8" fmla="*/ 1292200 h 1295672"/>
              <a:gd name="connsiteX9" fmla="*/ 638425 w 1444857"/>
              <a:gd name="connsiteY9" fmla="*/ 1295672 h 1295672"/>
              <a:gd name="connsiteX10" fmla="*/ 651581 w 1444857"/>
              <a:gd name="connsiteY10" fmla="*/ 1209470 h 1295672"/>
              <a:gd name="connsiteX11" fmla="*/ 657246 w 1444857"/>
              <a:gd name="connsiteY11" fmla="*/ 1097279 h 1295672"/>
              <a:gd name="connsiteX12" fmla="*/ 571016 w 1444857"/>
              <a:gd name="connsiteY12" fmla="*/ 670168 h 1295672"/>
              <a:gd name="connsiteX13" fmla="*/ 564791 w 1444857"/>
              <a:gd name="connsiteY13" fmla="*/ 657246 h 1295672"/>
              <a:gd name="connsiteX14" fmla="*/ 564791 w 1444857"/>
              <a:gd name="connsiteY14" fmla="*/ 657246 h 1295672"/>
              <a:gd name="connsiteX15" fmla="*/ 524811 w 1444857"/>
              <a:gd name="connsiteY15" fmla="*/ 574251 h 1295672"/>
              <a:gd name="connsiteX16" fmla="*/ 82996 w 1444857"/>
              <a:gd name="connsiteY16" fmla="*/ 132436 h 1295672"/>
              <a:gd name="connsiteX17" fmla="*/ 0 w 1444857"/>
              <a:gd name="connsiteY17" fmla="*/ 92455 h 1295672"/>
              <a:gd name="connsiteX18" fmla="*/ 12922 w 1444857"/>
              <a:gd name="connsiteY18" fmla="*/ 86230 h 1295672"/>
              <a:gd name="connsiteX19" fmla="*/ 440033 w 1444857"/>
              <a:gd name="connsiteY19" fmla="*/ 0 h 1295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444857" h="1295672">
                <a:moveTo>
                  <a:pt x="440033" y="0"/>
                </a:moveTo>
                <a:cubicBezTo>
                  <a:pt x="477909" y="0"/>
                  <a:pt x="515336" y="1919"/>
                  <a:pt x="552224" y="5665"/>
                </a:cubicBezTo>
                <a:lnTo>
                  <a:pt x="638425" y="18821"/>
                </a:lnTo>
                <a:lnTo>
                  <a:pt x="638425" y="18820"/>
                </a:lnTo>
                <a:lnTo>
                  <a:pt x="661172" y="22292"/>
                </a:lnTo>
                <a:cubicBezTo>
                  <a:pt x="982609" y="88067"/>
                  <a:pt x="1252848" y="294391"/>
                  <a:pt x="1404876" y="574250"/>
                </a:cubicBezTo>
                <a:lnTo>
                  <a:pt x="1444857" y="657246"/>
                </a:lnTo>
                <a:lnTo>
                  <a:pt x="1404876" y="740242"/>
                </a:lnTo>
                <a:cubicBezTo>
                  <a:pt x="1252848" y="1020101"/>
                  <a:pt x="982609" y="1226425"/>
                  <a:pt x="661172" y="1292200"/>
                </a:cubicBezTo>
                <a:lnTo>
                  <a:pt x="638425" y="1295672"/>
                </a:lnTo>
                <a:lnTo>
                  <a:pt x="651581" y="1209470"/>
                </a:lnTo>
                <a:cubicBezTo>
                  <a:pt x="655327" y="1172582"/>
                  <a:pt x="657246" y="1135155"/>
                  <a:pt x="657246" y="1097279"/>
                </a:cubicBezTo>
                <a:cubicBezTo>
                  <a:pt x="657246" y="945776"/>
                  <a:pt x="626542" y="801445"/>
                  <a:pt x="571016" y="670168"/>
                </a:cubicBezTo>
                <a:lnTo>
                  <a:pt x="564791" y="657246"/>
                </a:lnTo>
                <a:lnTo>
                  <a:pt x="564791" y="657246"/>
                </a:lnTo>
                <a:lnTo>
                  <a:pt x="524811" y="574251"/>
                </a:lnTo>
                <a:cubicBezTo>
                  <a:pt x="423459" y="387679"/>
                  <a:pt x="269569" y="233788"/>
                  <a:pt x="82996" y="132436"/>
                </a:cubicBezTo>
                <a:lnTo>
                  <a:pt x="0" y="92455"/>
                </a:lnTo>
                <a:lnTo>
                  <a:pt x="12922" y="86230"/>
                </a:lnTo>
                <a:cubicBezTo>
                  <a:pt x="144199" y="30704"/>
                  <a:pt x="288530" y="0"/>
                  <a:pt x="440033" y="0"/>
                </a:cubicBezTo>
                <a:close/>
              </a:path>
            </a:pathLst>
          </a:custGeom>
          <a:solidFill>
            <a:srgbClr val="515B4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68000" tIns="0" rIns="0" bIns="720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Raavi" panose="020B0502040204020203" pitchFamily="34" charset="0"/>
              </a:rPr>
              <a:t>02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  <a:cs typeface="Raavi" panose="020B0502040204020203" pitchFamily="34" charset="0"/>
            </a:endParaRPr>
          </a:p>
        </p:txBody>
      </p:sp>
      <p:sp>
        <p:nvSpPr>
          <p:cNvPr id="14" name="任意多边形 158"/>
          <p:cNvSpPr/>
          <p:nvPr/>
        </p:nvSpPr>
        <p:spPr>
          <a:xfrm>
            <a:off x="3196835" y="2107935"/>
            <a:ext cx="1243766" cy="1115207"/>
          </a:xfrm>
          <a:custGeom>
            <a:avLst/>
            <a:gdLst>
              <a:gd name="connsiteX0" fmla="*/ 806432 w 1444859"/>
              <a:gd name="connsiteY0" fmla="*/ 0 h 1295674"/>
              <a:gd name="connsiteX1" fmla="*/ 793276 w 1444859"/>
              <a:gd name="connsiteY1" fmla="*/ 86202 h 1295674"/>
              <a:gd name="connsiteX2" fmla="*/ 787611 w 1444859"/>
              <a:gd name="connsiteY2" fmla="*/ 198393 h 1295674"/>
              <a:gd name="connsiteX3" fmla="*/ 873841 w 1444859"/>
              <a:gd name="connsiteY3" fmla="*/ 625504 h 1295674"/>
              <a:gd name="connsiteX4" fmla="*/ 880066 w 1444859"/>
              <a:gd name="connsiteY4" fmla="*/ 638426 h 1295674"/>
              <a:gd name="connsiteX5" fmla="*/ 873841 w 1444859"/>
              <a:gd name="connsiteY5" fmla="*/ 651348 h 1295674"/>
              <a:gd name="connsiteX6" fmla="*/ 863411 w 1444859"/>
              <a:gd name="connsiteY6" fmla="*/ 679845 h 1295674"/>
              <a:gd name="connsiteX7" fmla="*/ 863412 w 1444859"/>
              <a:gd name="connsiteY7" fmla="*/ 679846 h 1295674"/>
              <a:gd name="connsiteX8" fmla="*/ 873842 w 1444859"/>
              <a:gd name="connsiteY8" fmla="*/ 651349 h 1295674"/>
              <a:gd name="connsiteX9" fmla="*/ 880067 w 1444859"/>
              <a:gd name="connsiteY9" fmla="*/ 638427 h 1295674"/>
              <a:gd name="connsiteX10" fmla="*/ 920048 w 1444859"/>
              <a:gd name="connsiteY10" fmla="*/ 721423 h 1295674"/>
              <a:gd name="connsiteX11" fmla="*/ 1361863 w 1444859"/>
              <a:gd name="connsiteY11" fmla="*/ 1163238 h 1295674"/>
              <a:gd name="connsiteX12" fmla="*/ 1444859 w 1444859"/>
              <a:gd name="connsiteY12" fmla="*/ 1203219 h 1295674"/>
              <a:gd name="connsiteX13" fmla="*/ 1431937 w 1444859"/>
              <a:gd name="connsiteY13" fmla="*/ 1209444 h 1295674"/>
              <a:gd name="connsiteX14" fmla="*/ 1004826 w 1444859"/>
              <a:gd name="connsiteY14" fmla="*/ 1295674 h 1295674"/>
              <a:gd name="connsiteX15" fmla="*/ 892635 w 1444859"/>
              <a:gd name="connsiteY15" fmla="*/ 1290009 h 1295674"/>
              <a:gd name="connsiteX16" fmla="*/ 806433 w 1444859"/>
              <a:gd name="connsiteY16" fmla="*/ 1276853 h 1295674"/>
              <a:gd name="connsiteX17" fmla="*/ 801994 w 1444859"/>
              <a:gd name="connsiteY17" fmla="*/ 1247766 h 1295674"/>
              <a:gd name="connsiteX18" fmla="*/ 801993 w 1444859"/>
              <a:gd name="connsiteY18" fmla="*/ 1247765 h 1295674"/>
              <a:gd name="connsiteX19" fmla="*/ 806432 w 1444859"/>
              <a:gd name="connsiteY19" fmla="*/ 1276852 h 1295674"/>
              <a:gd name="connsiteX20" fmla="*/ 783685 w 1444859"/>
              <a:gd name="connsiteY20" fmla="*/ 1273380 h 1295674"/>
              <a:gd name="connsiteX21" fmla="*/ 39981 w 1444859"/>
              <a:gd name="connsiteY21" fmla="*/ 721422 h 1295674"/>
              <a:gd name="connsiteX22" fmla="*/ 0 w 1444859"/>
              <a:gd name="connsiteY22" fmla="*/ 638426 h 1295674"/>
              <a:gd name="connsiteX23" fmla="*/ 39981 w 1444859"/>
              <a:gd name="connsiteY23" fmla="*/ 555430 h 1295674"/>
              <a:gd name="connsiteX24" fmla="*/ 783685 w 1444859"/>
              <a:gd name="connsiteY24" fmla="*/ 3472 h 1295674"/>
              <a:gd name="connsiteX0-1" fmla="*/ 806432 w 1444859"/>
              <a:gd name="connsiteY0-2" fmla="*/ 0 h 1295674"/>
              <a:gd name="connsiteX1-3" fmla="*/ 793276 w 1444859"/>
              <a:gd name="connsiteY1-4" fmla="*/ 86202 h 1295674"/>
              <a:gd name="connsiteX2-5" fmla="*/ 787611 w 1444859"/>
              <a:gd name="connsiteY2-6" fmla="*/ 198393 h 1295674"/>
              <a:gd name="connsiteX3-7" fmla="*/ 873841 w 1444859"/>
              <a:gd name="connsiteY3-8" fmla="*/ 625504 h 1295674"/>
              <a:gd name="connsiteX4-9" fmla="*/ 880066 w 1444859"/>
              <a:gd name="connsiteY4-10" fmla="*/ 638426 h 1295674"/>
              <a:gd name="connsiteX5-11" fmla="*/ 873841 w 1444859"/>
              <a:gd name="connsiteY5-12" fmla="*/ 651348 h 1295674"/>
              <a:gd name="connsiteX6-13" fmla="*/ 863411 w 1444859"/>
              <a:gd name="connsiteY6-14" fmla="*/ 679845 h 1295674"/>
              <a:gd name="connsiteX7-15" fmla="*/ 863412 w 1444859"/>
              <a:gd name="connsiteY7-16" fmla="*/ 679846 h 1295674"/>
              <a:gd name="connsiteX8-17" fmla="*/ 873842 w 1444859"/>
              <a:gd name="connsiteY8-18" fmla="*/ 651349 h 1295674"/>
              <a:gd name="connsiteX9-19" fmla="*/ 880067 w 1444859"/>
              <a:gd name="connsiteY9-20" fmla="*/ 638427 h 1295674"/>
              <a:gd name="connsiteX10-21" fmla="*/ 920048 w 1444859"/>
              <a:gd name="connsiteY10-22" fmla="*/ 721423 h 1295674"/>
              <a:gd name="connsiteX11-23" fmla="*/ 1361863 w 1444859"/>
              <a:gd name="connsiteY11-24" fmla="*/ 1163238 h 1295674"/>
              <a:gd name="connsiteX12-25" fmla="*/ 1444859 w 1444859"/>
              <a:gd name="connsiteY12-26" fmla="*/ 1203219 h 1295674"/>
              <a:gd name="connsiteX13-27" fmla="*/ 1431937 w 1444859"/>
              <a:gd name="connsiteY13-28" fmla="*/ 1209444 h 1295674"/>
              <a:gd name="connsiteX14-29" fmla="*/ 1004826 w 1444859"/>
              <a:gd name="connsiteY14-30" fmla="*/ 1295674 h 1295674"/>
              <a:gd name="connsiteX15-31" fmla="*/ 892635 w 1444859"/>
              <a:gd name="connsiteY15-32" fmla="*/ 1290009 h 1295674"/>
              <a:gd name="connsiteX16-33" fmla="*/ 806433 w 1444859"/>
              <a:gd name="connsiteY16-34" fmla="*/ 1276853 h 1295674"/>
              <a:gd name="connsiteX17-35" fmla="*/ 801994 w 1444859"/>
              <a:gd name="connsiteY17-36" fmla="*/ 1247766 h 1295674"/>
              <a:gd name="connsiteX18-37" fmla="*/ 806432 w 1444859"/>
              <a:gd name="connsiteY18-38" fmla="*/ 1276852 h 1295674"/>
              <a:gd name="connsiteX19-39" fmla="*/ 783685 w 1444859"/>
              <a:gd name="connsiteY19-40" fmla="*/ 1273380 h 1295674"/>
              <a:gd name="connsiteX20-41" fmla="*/ 39981 w 1444859"/>
              <a:gd name="connsiteY20-42" fmla="*/ 721422 h 1295674"/>
              <a:gd name="connsiteX21-43" fmla="*/ 0 w 1444859"/>
              <a:gd name="connsiteY21-44" fmla="*/ 638426 h 1295674"/>
              <a:gd name="connsiteX22-45" fmla="*/ 39981 w 1444859"/>
              <a:gd name="connsiteY22-46" fmla="*/ 555430 h 1295674"/>
              <a:gd name="connsiteX23-47" fmla="*/ 783685 w 1444859"/>
              <a:gd name="connsiteY23-48" fmla="*/ 3472 h 1295674"/>
              <a:gd name="connsiteX24-49" fmla="*/ 806432 w 1444859"/>
              <a:gd name="connsiteY24-50" fmla="*/ 0 h 1295674"/>
              <a:gd name="connsiteX0-51" fmla="*/ 806432 w 1444859"/>
              <a:gd name="connsiteY0-52" fmla="*/ 0 h 1295674"/>
              <a:gd name="connsiteX1-53" fmla="*/ 793276 w 1444859"/>
              <a:gd name="connsiteY1-54" fmla="*/ 86202 h 1295674"/>
              <a:gd name="connsiteX2-55" fmla="*/ 787611 w 1444859"/>
              <a:gd name="connsiteY2-56" fmla="*/ 198393 h 1295674"/>
              <a:gd name="connsiteX3-57" fmla="*/ 873841 w 1444859"/>
              <a:gd name="connsiteY3-58" fmla="*/ 625504 h 1295674"/>
              <a:gd name="connsiteX4-59" fmla="*/ 880066 w 1444859"/>
              <a:gd name="connsiteY4-60" fmla="*/ 638426 h 1295674"/>
              <a:gd name="connsiteX5-61" fmla="*/ 873841 w 1444859"/>
              <a:gd name="connsiteY5-62" fmla="*/ 651348 h 1295674"/>
              <a:gd name="connsiteX6-63" fmla="*/ 863411 w 1444859"/>
              <a:gd name="connsiteY6-64" fmla="*/ 679845 h 1295674"/>
              <a:gd name="connsiteX7-65" fmla="*/ 863412 w 1444859"/>
              <a:gd name="connsiteY7-66" fmla="*/ 679846 h 1295674"/>
              <a:gd name="connsiteX8-67" fmla="*/ 873842 w 1444859"/>
              <a:gd name="connsiteY8-68" fmla="*/ 651349 h 1295674"/>
              <a:gd name="connsiteX9-69" fmla="*/ 880067 w 1444859"/>
              <a:gd name="connsiteY9-70" fmla="*/ 638427 h 1295674"/>
              <a:gd name="connsiteX10-71" fmla="*/ 920048 w 1444859"/>
              <a:gd name="connsiteY10-72" fmla="*/ 721423 h 1295674"/>
              <a:gd name="connsiteX11-73" fmla="*/ 1361863 w 1444859"/>
              <a:gd name="connsiteY11-74" fmla="*/ 1163238 h 1295674"/>
              <a:gd name="connsiteX12-75" fmla="*/ 1444859 w 1444859"/>
              <a:gd name="connsiteY12-76" fmla="*/ 1203219 h 1295674"/>
              <a:gd name="connsiteX13-77" fmla="*/ 1431937 w 1444859"/>
              <a:gd name="connsiteY13-78" fmla="*/ 1209444 h 1295674"/>
              <a:gd name="connsiteX14-79" fmla="*/ 1004826 w 1444859"/>
              <a:gd name="connsiteY14-80" fmla="*/ 1295674 h 1295674"/>
              <a:gd name="connsiteX15-81" fmla="*/ 892635 w 1444859"/>
              <a:gd name="connsiteY15-82" fmla="*/ 1290009 h 1295674"/>
              <a:gd name="connsiteX16-83" fmla="*/ 806433 w 1444859"/>
              <a:gd name="connsiteY16-84" fmla="*/ 1276853 h 1295674"/>
              <a:gd name="connsiteX17-85" fmla="*/ 806432 w 1444859"/>
              <a:gd name="connsiteY17-86" fmla="*/ 1276852 h 1295674"/>
              <a:gd name="connsiteX18-87" fmla="*/ 783685 w 1444859"/>
              <a:gd name="connsiteY18-88" fmla="*/ 1273380 h 1295674"/>
              <a:gd name="connsiteX19-89" fmla="*/ 39981 w 1444859"/>
              <a:gd name="connsiteY19-90" fmla="*/ 721422 h 1295674"/>
              <a:gd name="connsiteX20-91" fmla="*/ 0 w 1444859"/>
              <a:gd name="connsiteY20-92" fmla="*/ 638426 h 1295674"/>
              <a:gd name="connsiteX21-93" fmla="*/ 39981 w 1444859"/>
              <a:gd name="connsiteY21-94" fmla="*/ 555430 h 1295674"/>
              <a:gd name="connsiteX22-95" fmla="*/ 783685 w 1444859"/>
              <a:gd name="connsiteY22-96" fmla="*/ 3472 h 1295674"/>
              <a:gd name="connsiteX23-97" fmla="*/ 806432 w 1444859"/>
              <a:gd name="connsiteY23-98" fmla="*/ 0 h 1295674"/>
              <a:gd name="connsiteX0-99" fmla="*/ 806432 w 1444859"/>
              <a:gd name="connsiteY0-100" fmla="*/ 0 h 1295674"/>
              <a:gd name="connsiteX1-101" fmla="*/ 793276 w 1444859"/>
              <a:gd name="connsiteY1-102" fmla="*/ 86202 h 1295674"/>
              <a:gd name="connsiteX2-103" fmla="*/ 787611 w 1444859"/>
              <a:gd name="connsiteY2-104" fmla="*/ 198393 h 1295674"/>
              <a:gd name="connsiteX3-105" fmla="*/ 873841 w 1444859"/>
              <a:gd name="connsiteY3-106" fmla="*/ 625504 h 1295674"/>
              <a:gd name="connsiteX4-107" fmla="*/ 880066 w 1444859"/>
              <a:gd name="connsiteY4-108" fmla="*/ 638426 h 1295674"/>
              <a:gd name="connsiteX5-109" fmla="*/ 873841 w 1444859"/>
              <a:gd name="connsiteY5-110" fmla="*/ 651348 h 1295674"/>
              <a:gd name="connsiteX6-111" fmla="*/ 863411 w 1444859"/>
              <a:gd name="connsiteY6-112" fmla="*/ 679845 h 1295674"/>
              <a:gd name="connsiteX7-113" fmla="*/ 873842 w 1444859"/>
              <a:gd name="connsiteY7-114" fmla="*/ 651349 h 1295674"/>
              <a:gd name="connsiteX8-115" fmla="*/ 880067 w 1444859"/>
              <a:gd name="connsiteY8-116" fmla="*/ 638427 h 1295674"/>
              <a:gd name="connsiteX9-117" fmla="*/ 920048 w 1444859"/>
              <a:gd name="connsiteY9-118" fmla="*/ 721423 h 1295674"/>
              <a:gd name="connsiteX10-119" fmla="*/ 1361863 w 1444859"/>
              <a:gd name="connsiteY10-120" fmla="*/ 1163238 h 1295674"/>
              <a:gd name="connsiteX11-121" fmla="*/ 1444859 w 1444859"/>
              <a:gd name="connsiteY11-122" fmla="*/ 1203219 h 1295674"/>
              <a:gd name="connsiteX12-123" fmla="*/ 1431937 w 1444859"/>
              <a:gd name="connsiteY12-124" fmla="*/ 1209444 h 1295674"/>
              <a:gd name="connsiteX13-125" fmla="*/ 1004826 w 1444859"/>
              <a:gd name="connsiteY13-126" fmla="*/ 1295674 h 1295674"/>
              <a:gd name="connsiteX14-127" fmla="*/ 892635 w 1444859"/>
              <a:gd name="connsiteY14-128" fmla="*/ 1290009 h 1295674"/>
              <a:gd name="connsiteX15-129" fmla="*/ 806433 w 1444859"/>
              <a:gd name="connsiteY15-130" fmla="*/ 1276853 h 1295674"/>
              <a:gd name="connsiteX16-131" fmla="*/ 806432 w 1444859"/>
              <a:gd name="connsiteY16-132" fmla="*/ 1276852 h 1295674"/>
              <a:gd name="connsiteX17-133" fmla="*/ 783685 w 1444859"/>
              <a:gd name="connsiteY17-134" fmla="*/ 1273380 h 1295674"/>
              <a:gd name="connsiteX18-135" fmla="*/ 39981 w 1444859"/>
              <a:gd name="connsiteY18-136" fmla="*/ 721422 h 1295674"/>
              <a:gd name="connsiteX19-137" fmla="*/ 0 w 1444859"/>
              <a:gd name="connsiteY19-138" fmla="*/ 638426 h 1295674"/>
              <a:gd name="connsiteX20-139" fmla="*/ 39981 w 1444859"/>
              <a:gd name="connsiteY20-140" fmla="*/ 555430 h 1295674"/>
              <a:gd name="connsiteX21-141" fmla="*/ 783685 w 1444859"/>
              <a:gd name="connsiteY21-142" fmla="*/ 3472 h 1295674"/>
              <a:gd name="connsiteX22-143" fmla="*/ 806432 w 1444859"/>
              <a:gd name="connsiteY22-144" fmla="*/ 0 h 1295674"/>
              <a:gd name="connsiteX0-145" fmla="*/ 806432 w 1444859"/>
              <a:gd name="connsiteY0-146" fmla="*/ 0 h 1295674"/>
              <a:gd name="connsiteX1-147" fmla="*/ 793276 w 1444859"/>
              <a:gd name="connsiteY1-148" fmla="*/ 86202 h 1295674"/>
              <a:gd name="connsiteX2-149" fmla="*/ 787611 w 1444859"/>
              <a:gd name="connsiteY2-150" fmla="*/ 198393 h 1295674"/>
              <a:gd name="connsiteX3-151" fmla="*/ 873841 w 1444859"/>
              <a:gd name="connsiteY3-152" fmla="*/ 625504 h 1295674"/>
              <a:gd name="connsiteX4-153" fmla="*/ 880066 w 1444859"/>
              <a:gd name="connsiteY4-154" fmla="*/ 638426 h 1295674"/>
              <a:gd name="connsiteX5-155" fmla="*/ 873841 w 1444859"/>
              <a:gd name="connsiteY5-156" fmla="*/ 651348 h 1295674"/>
              <a:gd name="connsiteX6-157" fmla="*/ 873842 w 1444859"/>
              <a:gd name="connsiteY6-158" fmla="*/ 651349 h 1295674"/>
              <a:gd name="connsiteX7-159" fmla="*/ 880067 w 1444859"/>
              <a:gd name="connsiteY7-160" fmla="*/ 638427 h 1295674"/>
              <a:gd name="connsiteX8-161" fmla="*/ 920048 w 1444859"/>
              <a:gd name="connsiteY8-162" fmla="*/ 721423 h 1295674"/>
              <a:gd name="connsiteX9-163" fmla="*/ 1361863 w 1444859"/>
              <a:gd name="connsiteY9-164" fmla="*/ 1163238 h 1295674"/>
              <a:gd name="connsiteX10-165" fmla="*/ 1444859 w 1444859"/>
              <a:gd name="connsiteY10-166" fmla="*/ 1203219 h 1295674"/>
              <a:gd name="connsiteX11-167" fmla="*/ 1431937 w 1444859"/>
              <a:gd name="connsiteY11-168" fmla="*/ 1209444 h 1295674"/>
              <a:gd name="connsiteX12-169" fmla="*/ 1004826 w 1444859"/>
              <a:gd name="connsiteY12-170" fmla="*/ 1295674 h 1295674"/>
              <a:gd name="connsiteX13-171" fmla="*/ 892635 w 1444859"/>
              <a:gd name="connsiteY13-172" fmla="*/ 1290009 h 1295674"/>
              <a:gd name="connsiteX14-173" fmla="*/ 806433 w 1444859"/>
              <a:gd name="connsiteY14-174" fmla="*/ 1276853 h 1295674"/>
              <a:gd name="connsiteX15-175" fmla="*/ 806432 w 1444859"/>
              <a:gd name="connsiteY15-176" fmla="*/ 1276852 h 1295674"/>
              <a:gd name="connsiteX16-177" fmla="*/ 783685 w 1444859"/>
              <a:gd name="connsiteY16-178" fmla="*/ 1273380 h 1295674"/>
              <a:gd name="connsiteX17-179" fmla="*/ 39981 w 1444859"/>
              <a:gd name="connsiteY17-180" fmla="*/ 721422 h 1295674"/>
              <a:gd name="connsiteX18-181" fmla="*/ 0 w 1444859"/>
              <a:gd name="connsiteY18-182" fmla="*/ 638426 h 1295674"/>
              <a:gd name="connsiteX19-183" fmla="*/ 39981 w 1444859"/>
              <a:gd name="connsiteY19-184" fmla="*/ 555430 h 1295674"/>
              <a:gd name="connsiteX20-185" fmla="*/ 783685 w 1444859"/>
              <a:gd name="connsiteY20-186" fmla="*/ 3472 h 1295674"/>
              <a:gd name="connsiteX21-187" fmla="*/ 806432 w 1444859"/>
              <a:gd name="connsiteY21-188" fmla="*/ 0 h 1295674"/>
              <a:gd name="connsiteX0-189" fmla="*/ 806432 w 1444859"/>
              <a:gd name="connsiteY0-190" fmla="*/ 0 h 1295674"/>
              <a:gd name="connsiteX1-191" fmla="*/ 793276 w 1444859"/>
              <a:gd name="connsiteY1-192" fmla="*/ 86202 h 1295674"/>
              <a:gd name="connsiteX2-193" fmla="*/ 787611 w 1444859"/>
              <a:gd name="connsiteY2-194" fmla="*/ 198393 h 1295674"/>
              <a:gd name="connsiteX3-195" fmla="*/ 873841 w 1444859"/>
              <a:gd name="connsiteY3-196" fmla="*/ 625504 h 1295674"/>
              <a:gd name="connsiteX4-197" fmla="*/ 880066 w 1444859"/>
              <a:gd name="connsiteY4-198" fmla="*/ 638426 h 1295674"/>
              <a:gd name="connsiteX5-199" fmla="*/ 873841 w 1444859"/>
              <a:gd name="connsiteY5-200" fmla="*/ 651348 h 1295674"/>
              <a:gd name="connsiteX6-201" fmla="*/ 880067 w 1444859"/>
              <a:gd name="connsiteY6-202" fmla="*/ 638427 h 1295674"/>
              <a:gd name="connsiteX7-203" fmla="*/ 920048 w 1444859"/>
              <a:gd name="connsiteY7-204" fmla="*/ 721423 h 1295674"/>
              <a:gd name="connsiteX8-205" fmla="*/ 1361863 w 1444859"/>
              <a:gd name="connsiteY8-206" fmla="*/ 1163238 h 1295674"/>
              <a:gd name="connsiteX9-207" fmla="*/ 1444859 w 1444859"/>
              <a:gd name="connsiteY9-208" fmla="*/ 1203219 h 1295674"/>
              <a:gd name="connsiteX10-209" fmla="*/ 1431937 w 1444859"/>
              <a:gd name="connsiteY10-210" fmla="*/ 1209444 h 1295674"/>
              <a:gd name="connsiteX11-211" fmla="*/ 1004826 w 1444859"/>
              <a:gd name="connsiteY11-212" fmla="*/ 1295674 h 1295674"/>
              <a:gd name="connsiteX12-213" fmla="*/ 892635 w 1444859"/>
              <a:gd name="connsiteY12-214" fmla="*/ 1290009 h 1295674"/>
              <a:gd name="connsiteX13-215" fmla="*/ 806433 w 1444859"/>
              <a:gd name="connsiteY13-216" fmla="*/ 1276853 h 1295674"/>
              <a:gd name="connsiteX14-217" fmla="*/ 806432 w 1444859"/>
              <a:gd name="connsiteY14-218" fmla="*/ 1276852 h 1295674"/>
              <a:gd name="connsiteX15-219" fmla="*/ 783685 w 1444859"/>
              <a:gd name="connsiteY15-220" fmla="*/ 1273380 h 1295674"/>
              <a:gd name="connsiteX16-221" fmla="*/ 39981 w 1444859"/>
              <a:gd name="connsiteY16-222" fmla="*/ 721422 h 1295674"/>
              <a:gd name="connsiteX17-223" fmla="*/ 0 w 1444859"/>
              <a:gd name="connsiteY17-224" fmla="*/ 638426 h 1295674"/>
              <a:gd name="connsiteX18-225" fmla="*/ 39981 w 1444859"/>
              <a:gd name="connsiteY18-226" fmla="*/ 555430 h 1295674"/>
              <a:gd name="connsiteX19-227" fmla="*/ 783685 w 1444859"/>
              <a:gd name="connsiteY19-228" fmla="*/ 3472 h 1295674"/>
              <a:gd name="connsiteX20-229" fmla="*/ 806432 w 1444859"/>
              <a:gd name="connsiteY20-230" fmla="*/ 0 h 1295674"/>
              <a:gd name="connsiteX0-231" fmla="*/ 806432 w 1444859"/>
              <a:gd name="connsiteY0-232" fmla="*/ 0 h 1295674"/>
              <a:gd name="connsiteX1-233" fmla="*/ 793276 w 1444859"/>
              <a:gd name="connsiteY1-234" fmla="*/ 86202 h 1295674"/>
              <a:gd name="connsiteX2-235" fmla="*/ 787611 w 1444859"/>
              <a:gd name="connsiteY2-236" fmla="*/ 198393 h 1295674"/>
              <a:gd name="connsiteX3-237" fmla="*/ 873841 w 1444859"/>
              <a:gd name="connsiteY3-238" fmla="*/ 625504 h 1295674"/>
              <a:gd name="connsiteX4-239" fmla="*/ 880066 w 1444859"/>
              <a:gd name="connsiteY4-240" fmla="*/ 638426 h 1295674"/>
              <a:gd name="connsiteX5-241" fmla="*/ 880067 w 1444859"/>
              <a:gd name="connsiteY5-242" fmla="*/ 638427 h 1295674"/>
              <a:gd name="connsiteX6-243" fmla="*/ 920048 w 1444859"/>
              <a:gd name="connsiteY6-244" fmla="*/ 721423 h 1295674"/>
              <a:gd name="connsiteX7-245" fmla="*/ 1361863 w 1444859"/>
              <a:gd name="connsiteY7-246" fmla="*/ 1163238 h 1295674"/>
              <a:gd name="connsiteX8-247" fmla="*/ 1444859 w 1444859"/>
              <a:gd name="connsiteY8-248" fmla="*/ 1203219 h 1295674"/>
              <a:gd name="connsiteX9-249" fmla="*/ 1431937 w 1444859"/>
              <a:gd name="connsiteY9-250" fmla="*/ 1209444 h 1295674"/>
              <a:gd name="connsiteX10-251" fmla="*/ 1004826 w 1444859"/>
              <a:gd name="connsiteY10-252" fmla="*/ 1295674 h 1295674"/>
              <a:gd name="connsiteX11-253" fmla="*/ 892635 w 1444859"/>
              <a:gd name="connsiteY11-254" fmla="*/ 1290009 h 1295674"/>
              <a:gd name="connsiteX12-255" fmla="*/ 806433 w 1444859"/>
              <a:gd name="connsiteY12-256" fmla="*/ 1276853 h 1295674"/>
              <a:gd name="connsiteX13-257" fmla="*/ 806432 w 1444859"/>
              <a:gd name="connsiteY13-258" fmla="*/ 1276852 h 1295674"/>
              <a:gd name="connsiteX14-259" fmla="*/ 783685 w 1444859"/>
              <a:gd name="connsiteY14-260" fmla="*/ 1273380 h 1295674"/>
              <a:gd name="connsiteX15-261" fmla="*/ 39981 w 1444859"/>
              <a:gd name="connsiteY15-262" fmla="*/ 721422 h 1295674"/>
              <a:gd name="connsiteX16-263" fmla="*/ 0 w 1444859"/>
              <a:gd name="connsiteY16-264" fmla="*/ 638426 h 1295674"/>
              <a:gd name="connsiteX17-265" fmla="*/ 39981 w 1444859"/>
              <a:gd name="connsiteY17-266" fmla="*/ 555430 h 1295674"/>
              <a:gd name="connsiteX18-267" fmla="*/ 783685 w 1444859"/>
              <a:gd name="connsiteY18-268" fmla="*/ 3472 h 1295674"/>
              <a:gd name="connsiteX19-269" fmla="*/ 806432 w 1444859"/>
              <a:gd name="connsiteY19-270" fmla="*/ 0 h 1295674"/>
            </a:gdLst>
            <a:ahLst/>
            <a:cxnLst>
              <a:cxn ang="0">
                <a:pos x="connsiteX0-231" y="connsiteY0-232"/>
              </a:cxn>
              <a:cxn ang="0">
                <a:pos x="connsiteX1-233" y="connsiteY1-234"/>
              </a:cxn>
              <a:cxn ang="0">
                <a:pos x="connsiteX2-235" y="connsiteY2-236"/>
              </a:cxn>
              <a:cxn ang="0">
                <a:pos x="connsiteX3-237" y="connsiteY3-238"/>
              </a:cxn>
              <a:cxn ang="0">
                <a:pos x="connsiteX4-239" y="connsiteY4-240"/>
              </a:cxn>
              <a:cxn ang="0">
                <a:pos x="connsiteX5-241" y="connsiteY5-242"/>
              </a:cxn>
              <a:cxn ang="0">
                <a:pos x="connsiteX6-243" y="connsiteY6-244"/>
              </a:cxn>
              <a:cxn ang="0">
                <a:pos x="connsiteX7-245" y="connsiteY7-246"/>
              </a:cxn>
              <a:cxn ang="0">
                <a:pos x="connsiteX8-247" y="connsiteY8-248"/>
              </a:cxn>
              <a:cxn ang="0">
                <a:pos x="connsiteX9-249" y="connsiteY9-250"/>
              </a:cxn>
              <a:cxn ang="0">
                <a:pos x="connsiteX10-251" y="connsiteY10-252"/>
              </a:cxn>
              <a:cxn ang="0">
                <a:pos x="connsiteX11-253" y="connsiteY11-254"/>
              </a:cxn>
              <a:cxn ang="0">
                <a:pos x="connsiteX12-255" y="connsiteY12-256"/>
              </a:cxn>
              <a:cxn ang="0">
                <a:pos x="connsiteX13-257" y="connsiteY13-258"/>
              </a:cxn>
              <a:cxn ang="0">
                <a:pos x="connsiteX14-259" y="connsiteY14-260"/>
              </a:cxn>
              <a:cxn ang="0">
                <a:pos x="connsiteX15-261" y="connsiteY15-262"/>
              </a:cxn>
              <a:cxn ang="0">
                <a:pos x="connsiteX16-263" y="connsiteY16-264"/>
              </a:cxn>
              <a:cxn ang="0">
                <a:pos x="connsiteX17-265" y="connsiteY17-266"/>
              </a:cxn>
              <a:cxn ang="0">
                <a:pos x="connsiteX18-267" y="connsiteY18-268"/>
              </a:cxn>
              <a:cxn ang="0">
                <a:pos x="connsiteX19-269" y="connsiteY19-270"/>
              </a:cxn>
            </a:cxnLst>
            <a:rect l="l" t="t" r="r" b="b"/>
            <a:pathLst>
              <a:path w="1444859" h="1295674">
                <a:moveTo>
                  <a:pt x="806432" y="0"/>
                </a:moveTo>
                <a:lnTo>
                  <a:pt x="793276" y="86202"/>
                </a:lnTo>
                <a:cubicBezTo>
                  <a:pt x="789530" y="123090"/>
                  <a:pt x="787611" y="160517"/>
                  <a:pt x="787611" y="198393"/>
                </a:cubicBezTo>
                <a:cubicBezTo>
                  <a:pt x="787611" y="349896"/>
                  <a:pt x="818315" y="494227"/>
                  <a:pt x="873841" y="625504"/>
                </a:cubicBezTo>
                <a:lnTo>
                  <a:pt x="880066" y="638426"/>
                </a:lnTo>
                <a:lnTo>
                  <a:pt x="880067" y="638427"/>
                </a:lnTo>
                <a:lnTo>
                  <a:pt x="920048" y="721423"/>
                </a:lnTo>
                <a:cubicBezTo>
                  <a:pt x="1021400" y="907996"/>
                  <a:pt x="1175291" y="1061886"/>
                  <a:pt x="1361863" y="1163238"/>
                </a:cubicBezTo>
                <a:lnTo>
                  <a:pt x="1444859" y="1203219"/>
                </a:lnTo>
                <a:lnTo>
                  <a:pt x="1431937" y="1209444"/>
                </a:lnTo>
                <a:cubicBezTo>
                  <a:pt x="1300660" y="1264970"/>
                  <a:pt x="1156329" y="1295674"/>
                  <a:pt x="1004826" y="1295674"/>
                </a:cubicBezTo>
                <a:cubicBezTo>
                  <a:pt x="966950" y="1295674"/>
                  <a:pt x="929523" y="1293755"/>
                  <a:pt x="892635" y="1290009"/>
                </a:cubicBezTo>
                <a:lnTo>
                  <a:pt x="806433" y="1276853"/>
                </a:lnTo>
                <a:lnTo>
                  <a:pt x="806432" y="1276852"/>
                </a:lnTo>
                <a:lnTo>
                  <a:pt x="783685" y="1273380"/>
                </a:lnTo>
                <a:cubicBezTo>
                  <a:pt x="462248" y="1207605"/>
                  <a:pt x="192009" y="1001281"/>
                  <a:pt x="39981" y="721422"/>
                </a:cubicBezTo>
                <a:lnTo>
                  <a:pt x="0" y="638426"/>
                </a:lnTo>
                <a:lnTo>
                  <a:pt x="39981" y="555430"/>
                </a:lnTo>
                <a:cubicBezTo>
                  <a:pt x="192009" y="275571"/>
                  <a:pt x="462248" y="69247"/>
                  <a:pt x="783685" y="3472"/>
                </a:cubicBezTo>
                <a:lnTo>
                  <a:pt x="806432" y="0"/>
                </a:lnTo>
                <a:close/>
              </a:path>
            </a:pathLst>
          </a:custGeom>
          <a:solidFill>
            <a:srgbClr val="515B4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43200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Raavi" panose="020B0502040204020203" pitchFamily="34" charset="0"/>
              </a:rPr>
              <a:t>04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  <a:cs typeface="Raavi" panose="020B0502040204020203" pitchFamily="34" charset="0"/>
            </a:endParaRPr>
          </a:p>
        </p:txBody>
      </p:sp>
      <p:sp>
        <p:nvSpPr>
          <p:cNvPr id="15" name="任意多边形 159"/>
          <p:cNvSpPr/>
          <p:nvPr/>
        </p:nvSpPr>
        <p:spPr>
          <a:xfrm>
            <a:off x="3890740" y="2657794"/>
            <a:ext cx="1115206" cy="1243764"/>
          </a:xfrm>
          <a:custGeom>
            <a:avLst/>
            <a:gdLst>
              <a:gd name="connsiteX0" fmla="*/ 1203219 w 1295674"/>
              <a:gd name="connsiteY0" fmla="*/ 0 h 1444857"/>
              <a:gd name="connsiteX1" fmla="*/ 1209444 w 1295674"/>
              <a:gd name="connsiteY1" fmla="*/ 12922 h 1444857"/>
              <a:gd name="connsiteX2" fmla="*/ 1295674 w 1295674"/>
              <a:gd name="connsiteY2" fmla="*/ 440033 h 1444857"/>
              <a:gd name="connsiteX3" fmla="*/ 1290009 w 1295674"/>
              <a:gd name="connsiteY3" fmla="*/ 552224 h 1444857"/>
              <a:gd name="connsiteX4" fmla="*/ 1276853 w 1295674"/>
              <a:gd name="connsiteY4" fmla="*/ 638426 h 1444857"/>
              <a:gd name="connsiteX5" fmla="*/ 1276852 w 1295674"/>
              <a:gd name="connsiteY5" fmla="*/ 638426 h 1444857"/>
              <a:gd name="connsiteX6" fmla="*/ 1273380 w 1295674"/>
              <a:gd name="connsiteY6" fmla="*/ 661172 h 1444857"/>
              <a:gd name="connsiteX7" fmla="*/ 721422 w 1295674"/>
              <a:gd name="connsiteY7" fmla="*/ 1404876 h 1444857"/>
              <a:gd name="connsiteX8" fmla="*/ 638426 w 1295674"/>
              <a:gd name="connsiteY8" fmla="*/ 1444857 h 1444857"/>
              <a:gd name="connsiteX9" fmla="*/ 555430 w 1295674"/>
              <a:gd name="connsiteY9" fmla="*/ 1404876 h 1444857"/>
              <a:gd name="connsiteX10" fmla="*/ 3472 w 1295674"/>
              <a:gd name="connsiteY10" fmla="*/ 661172 h 1444857"/>
              <a:gd name="connsiteX11" fmla="*/ 0 w 1295674"/>
              <a:gd name="connsiteY11" fmla="*/ 638425 h 1444857"/>
              <a:gd name="connsiteX12" fmla="*/ 86202 w 1295674"/>
              <a:gd name="connsiteY12" fmla="*/ 651581 h 1444857"/>
              <a:gd name="connsiteX13" fmla="*/ 198393 w 1295674"/>
              <a:gd name="connsiteY13" fmla="*/ 657246 h 1444857"/>
              <a:gd name="connsiteX14" fmla="*/ 625504 w 1295674"/>
              <a:gd name="connsiteY14" fmla="*/ 571016 h 1444857"/>
              <a:gd name="connsiteX15" fmla="*/ 638426 w 1295674"/>
              <a:gd name="connsiteY15" fmla="*/ 564791 h 1444857"/>
              <a:gd name="connsiteX16" fmla="*/ 638428 w 1295674"/>
              <a:gd name="connsiteY16" fmla="*/ 564792 h 1444857"/>
              <a:gd name="connsiteX17" fmla="*/ 721423 w 1295674"/>
              <a:gd name="connsiteY17" fmla="*/ 524811 h 1444857"/>
              <a:gd name="connsiteX18" fmla="*/ 1163238 w 1295674"/>
              <a:gd name="connsiteY18" fmla="*/ 82996 h 1444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95674" h="1444857">
                <a:moveTo>
                  <a:pt x="1203219" y="0"/>
                </a:moveTo>
                <a:lnTo>
                  <a:pt x="1209444" y="12922"/>
                </a:lnTo>
                <a:cubicBezTo>
                  <a:pt x="1264970" y="144199"/>
                  <a:pt x="1295674" y="288530"/>
                  <a:pt x="1295674" y="440033"/>
                </a:cubicBezTo>
                <a:cubicBezTo>
                  <a:pt x="1295674" y="477909"/>
                  <a:pt x="1293755" y="515336"/>
                  <a:pt x="1290009" y="552224"/>
                </a:cubicBezTo>
                <a:lnTo>
                  <a:pt x="1276853" y="638426"/>
                </a:lnTo>
                <a:lnTo>
                  <a:pt x="1276852" y="638426"/>
                </a:lnTo>
                <a:lnTo>
                  <a:pt x="1273380" y="661172"/>
                </a:lnTo>
                <a:cubicBezTo>
                  <a:pt x="1207605" y="982609"/>
                  <a:pt x="1001281" y="1252848"/>
                  <a:pt x="721422" y="1404876"/>
                </a:cubicBezTo>
                <a:lnTo>
                  <a:pt x="638426" y="1444857"/>
                </a:lnTo>
                <a:lnTo>
                  <a:pt x="555430" y="1404876"/>
                </a:lnTo>
                <a:cubicBezTo>
                  <a:pt x="275571" y="1252848"/>
                  <a:pt x="69247" y="982609"/>
                  <a:pt x="3472" y="661172"/>
                </a:cubicBezTo>
                <a:lnTo>
                  <a:pt x="0" y="638425"/>
                </a:lnTo>
                <a:lnTo>
                  <a:pt x="86202" y="651581"/>
                </a:lnTo>
                <a:cubicBezTo>
                  <a:pt x="123090" y="655327"/>
                  <a:pt x="160517" y="657246"/>
                  <a:pt x="198393" y="657246"/>
                </a:cubicBezTo>
                <a:cubicBezTo>
                  <a:pt x="349896" y="657246"/>
                  <a:pt x="494227" y="626542"/>
                  <a:pt x="625504" y="571016"/>
                </a:cubicBezTo>
                <a:lnTo>
                  <a:pt x="638426" y="564791"/>
                </a:lnTo>
                <a:lnTo>
                  <a:pt x="638428" y="564792"/>
                </a:lnTo>
                <a:lnTo>
                  <a:pt x="721423" y="524811"/>
                </a:lnTo>
                <a:cubicBezTo>
                  <a:pt x="907996" y="423459"/>
                  <a:pt x="1061886" y="269569"/>
                  <a:pt x="1163238" y="82996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华文细黑" panose="02010600040101010101" pitchFamily="2" charset="-122"/>
                <a:ea typeface="华文细黑" panose="02010600040101010101" pitchFamily="2" charset="-122"/>
                <a:cs typeface="Raavi" panose="020B0502040204020203" pitchFamily="34" charset="0"/>
              </a:rPr>
              <a:t>03</a:t>
            </a:r>
            <a:endParaRPr lang="zh-CN" altLang="en-US" dirty="0">
              <a:latin typeface="华文细黑" panose="02010600040101010101" pitchFamily="2" charset="-122"/>
              <a:ea typeface="华文细黑" panose="02010600040101010101" pitchFamily="2" charset="-122"/>
              <a:cs typeface="Raavi" panose="020B0502040204020203" pitchFamily="34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189388" y="1414028"/>
            <a:ext cx="1571235" cy="307777"/>
            <a:chOff x="1389761" y="2139883"/>
            <a:chExt cx="1855464" cy="363452"/>
          </a:xfrm>
        </p:grpSpPr>
        <p:sp>
          <p:nvSpPr>
            <p:cNvPr id="17" name="文本框 16"/>
            <p:cNvSpPr txBox="1"/>
            <p:nvPr/>
          </p:nvSpPr>
          <p:spPr>
            <a:xfrm>
              <a:off x="1631405" y="2139883"/>
              <a:ext cx="1613820" cy="363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SAMPLE TITLE</a:t>
              </a:r>
              <a:endPara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1389761" y="2230565"/>
              <a:ext cx="196101" cy="196101"/>
              <a:chOff x="1389761" y="2111236"/>
              <a:chExt cx="196101" cy="196101"/>
            </a:xfrm>
          </p:grpSpPr>
          <p:sp>
            <p:nvSpPr>
              <p:cNvPr id="19" name="矩形 18"/>
              <p:cNvSpPr/>
              <p:nvPr/>
            </p:nvSpPr>
            <p:spPr>
              <a:xfrm>
                <a:off x="1389761" y="2111236"/>
                <a:ext cx="196101" cy="196101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Freeform 9"/>
              <p:cNvSpPr/>
              <p:nvPr/>
            </p:nvSpPr>
            <p:spPr bwMode="auto">
              <a:xfrm>
                <a:off x="1413970" y="2129319"/>
                <a:ext cx="157206" cy="150410"/>
              </a:xfrm>
              <a:custGeom>
                <a:avLst/>
                <a:gdLst>
                  <a:gd name="T0" fmla="*/ 173 w 347"/>
                  <a:gd name="T1" fmla="*/ 0 h 332"/>
                  <a:gd name="T2" fmla="*/ 226 w 347"/>
                  <a:gd name="T3" fmla="*/ 107 h 332"/>
                  <a:gd name="T4" fmla="*/ 347 w 347"/>
                  <a:gd name="T5" fmla="*/ 126 h 332"/>
                  <a:gd name="T6" fmla="*/ 260 w 347"/>
                  <a:gd name="T7" fmla="*/ 211 h 332"/>
                  <a:gd name="T8" fmla="*/ 279 w 347"/>
                  <a:gd name="T9" fmla="*/ 332 h 332"/>
                  <a:gd name="T10" fmla="*/ 173 w 347"/>
                  <a:gd name="T11" fmla="*/ 274 h 332"/>
                  <a:gd name="T12" fmla="*/ 65 w 347"/>
                  <a:gd name="T13" fmla="*/ 332 h 332"/>
                  <a:gd name="T14" fmla="*/ 84 w 347"/>
                  <a:gd name="T15" fmla="*/ 211 h 332"/>
                  <a:gd name="T16" fmla="*/ 0 w 347"/>
                  <a:gd name="T17" fmla="*/ 126 h 332"/>
                  <a:gd name="T18" fmla="*/ 118 w 347"/>
                  <a:gd name="T19" fmla="*/ 107 h 332"/>
                  <a:gd name="T20" fmla="*/ 173 w 347"/>
                  <a:gd name="T21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7" h="332">
                    <a:moveTo>
                      <a:pt x="173" y="0"/>
                    </a:moveTo>
                    <a:lnTo>
                      <a:pt x="226" y="107"/>
                    </a:lnTo>
                    <a:lnTo>
                      <a:pt x="347" y="126"/>
                    </a:lnTo>
                    <a:lnTo>
                      <a:pt x="260" y="211"/>
                    </a:lnTo>
                    <a:lnTo>
                      <a:pt x="279" y="332"/>
                    </a:lnTo>
                    <a:lnTo>
                      <a:pt x="173" y="274"/>
                    </a:lnTo>
                    <a:lnTo>
                      <a:pt x="65" y="332"/>
                    </a:lnTo>
                    <a:lnTo>
                      <a:pt x="84" y="211"/>
                    </a:lnTo>
                    <a:lnTo>
                      <a:pt x="0" y="126"/>
                    </a:lnTo>
                    <a:lnTo>
                      <a:pt x="118" y="107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21" name="组合 20"/>
          <p:cNvGrpSpPr/>
          <p:nvPr/>
        </p:nvGrpSpPr>
        <p:grpSpPr>
          <a:xfrm>
            <a:off x="1189388" y="3420299"/>
            <a:ext cx="1571235" cy="307777"/>
            <a:chOff x="1389761" y="4509078"/>
            <a:chExt cx="1855464" cy="363452"/>
          </a:xfrm>
        </p:grpSpPr>
        <p:sp>
          <p:nvSpPr>
            <p:cNvPr id="22" name="文本框 21"/>
            <p:cNvSpPr txBox="1"/>
            <p:nvPr/>
          </p:nvSpPr>
          <p:spPr>
            <a:xfrm>
              <a:off x="1631405" y="4509078"/>
              <a:ext cx="1613820" cy="363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SAMPLE TITLE</a:t>
              </a:r>
              <a:endPara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1389761" y="4599760"/>
              <a:ext cx="196101" cy="196101"/>
              <a:chOff x="1389761" y="2111236"/>
              <a:chExt cx="196101" cy="196101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1389761" y="2111236"/>
                <a:ext cx="196101" cy="196101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5" name="Freeform 9"/>
              <p:cNvSpPr/>
              <p:nvPr/>
            </p:nvSpPr>
            <p:spPr bwMode="auto">
              <a:xfrm>
                <a:off x="1413970" y="2129319"/>
                <a:ext cx="157206" cy="150410"/>
              </a:xfrm>
              <a:custGeom>
                <a:avLst/>
                <a:gdLst>
                  <a:gd name="T0" fmla="*/ 173 w 347"/>
                  <a:gd name="T1" fmla="*/ 0 h 332"/>
                  <a:gd name="T2" fmla="*/ 226 w 347"/>
                  <a:gd name="T3" fmla="*/ 107 h 332"/>
                  <a:gd name="T4" fmla="*/ 347 w 347"/>
                  <a:gd name="T5" fmla="*/ 126 h 332"/>
                  <a:gd name="T6" fmla="*/ 260 w 347"/>
                  <a:gd name="T7" fmla="*/ 211 h 332"/>
                  <a:gd name="T8" fmla="*/ 279 w 347"/>
                  <a:gd name="T9" fmla="*/ 332 h 332"/>
                  <a:gd name="T10" fmla="*/ 173 w 347"/>
                  <a:gd name="T11" fmla="*/ 274 h 332"/>
                  <a:gd name="T12" fmla="*/ 65 w 347"/>
                  <a:gd name="T13" fmla="*/ 332 h 332"/>
                  <a:gd name="T14" fmla="*/ 84 w 347"/>
                  <a:gd name="T15" fmla="*/ 211 h 332"/>
                  <a:gd name="T16" fmla="*/ 0 w 347"/>
                  <a:gd name="T17" fmla="*/ 126 h 332"/>
                  <a:gd name="T18" fmla="*/ 118 w 347"/>
                  <a:gd name="T19" fmla="*/ 107 h 332"/>
                  <a:gd name="T20" fmla="*/ 173 w 347"/>
                  <a:gd name="T21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7" h="332">
                    <a:moveTo>
                      <a:pt x="173" y="0"/>
                    </a:moveTo>
                    <a:lnTo>
                      <a:pt x="226" y="107"/>
                    </a:lnTo>
                    <a:lnTo>
                      <a:pt x="347" y="126"/>
                    </a:lnTo>
                    <a:lnTo>
                      <a:pt x="260" y="211"/>
                    </a:lnTo>
                    <a:lnTo>
                      <a:pt x="279" y="332"/>
                    </a:lnTo>
                    <a:lnTo>
                      <a:pt x="173" y="274"/>
                    </a:lnTo>
                    <a:lnTo>
                      <a:pt x="65" y="332"/>
                    </a:lnTo>
                    <a:lnTo>
                      <a:pt x="84" y="211"/>
                    </a:lnTo>
                    <a:lnTo>
                      <a:pt x="0" y="126"/>
                    </a:lnTo>
                    <a:lnTo>
                      <a:pt x="118" y="107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6064366" y="1414028"/>
            <a:ext cx="1571235" cy="307777"/>
            <a:chOff x="7146599" y="2139883"/>
            <a:chExt cx="1855464" cy="363452"/>
          </a:xfrm>
        </p:grpSpPr>
        <p:sp>
          <p:nvSpPr>
            <p:cNvPr id="27" name="文本框 26"/>
            <p:cNvSpPr txBox="1"/>
            <p:nvPr/>
          </p:nvSpPr>
          <p:spPr>
            <a:xfrm>
              <a:off x="7388243" y="2139883"/>
              <a:ext cx="1613820" cy="363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SAMPLE TITLE</a:t>
              </a:r>
              <a:endPara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7146599" y="2230565"/>
              <a:ext cx="196101" cy="196101"/>
              <a:chOff x="1389761" y="2111236"/>
              <a:chExt cx="196101" cy="196101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1389761" y="2111236"/>
                <a:ext cx="196101" cy="196101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0" name="Freeform 9"/>
              <p:cNvSpPr/>
              <p:nvPr/>
            </p:nvSpPr>
            <p:spPr bwMode="auto">
              <a:xfrm>
                <a:off x="1413970" y="2129319"/>
                <a:ext cx="157206" cy="150410"/>
              </a:xfrm>
              <a:custGeom>
                <a:avLst/>
                <a:gdLst>
                  <a:gd name="T0" fmla="*/ 173 w 347"/>
                  <a:gd name="T1" fmla="*/ 0 h 332"/>
                  <a:gd name="T2" fmla="*/ 226 w 347"/>
                  <a:gd name="T3" fmla="*/ 107 h 332"/>
                  <a:gd name="T4" fmla="*/ 347 w 347"/>
                  <a:gd name="T5" fmla="*/ 126 h 332"/>
                  <a:gd name="T6" fmla="*/ 260 w 347"/>
                  <a:gd name="T7" fmla="*/ 211 h 332"/>
                  <a:gd name="T8" fmla="*/ 279 w 347"/>
                  <a:gd name="T9" fmla="*/ 332 h 332"/>
                  <a:gd name="T10" fmla="*/ 173 w 347"/>
                  <a:gd name="T11" fmla="*/ 274 h 332"/>
                  <a:gd name="T12" fmla="*/ 65 w 347"/>
                  <a:gd name="T13" fmla="*/ 332 h 332"/>
                  <a:gd name="T14" fmla="*/ 84 w 347"/>
                  <a:gd name="T15" fmla="*/ 211 h 332"/>
                  <a:gd name="T16" fmla="*/ 0 w 347"/>
                  <a:gd name="T17" fmla="*/ 126 h 332"/>
                  <a:gd name="T18" fmla="*/ 118 w 347"/>
                  <a:gd name="T19" fmla="*/ 107 h 332"/>
                  <a:gd name="T20" fmla="*/ 173 w 347"/>
                  <a:gd name="T21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7" h="332">
                    <a:moveTo>
                      <a:pt x="173" y="0"/>
                    </a:moveTo>
                    <a:lnTo>
                      <a:pt x="226" y="107"/>
                    </a:lnTo>
                    <a:lnTo>
                      <a:pt x="347" y="126"/>
                    </a:lnTo>
                    <a:lnTo>
                      <a:pt x="260" y="211"/>
                    </a:lnTo>
                    <a:lnTo>
                      <a:pt x="279" y="332"/>
                    </a:lnTo>
                    <a:lnTo>
                      <a:pt x="173" y="274"/>
                    </a:lnTo>
                    <a:lnTo>
                      <a:pt x="65" y="332"/>
                    </a:lnTo>
                    <a:lnTo>
                      <a:pt x="84" y="211"/>
                    </a:lnTo>
                    <a:lnTo>
                      <a:pt x="0" y="126"/>
                    </a:lnTo>
                    <a:lnTo>
                      <a:pt x="118" y="107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6064366" y="3420299"/>
            <a:ext cx="1571235" cy="307777"/>
            <a:chOff x="7146599" y="4509078"/>
            <a:chExt cx="1855464" cy="363452"/>
          </a:xfrm>
        </p:grpSpPr>
        <p:sp>
          <p:nvSpPr>
            <p:cNvPr id="32" name="文本框 31"/>
            <p:cNvSpPr txBox="1"/>
            <p:nvPr/>
          </p:nvSpPr>
          <p:spPr>
            <a:xfrm>
              <a:off x="7388243" y="4509078"/>
              <a:ext cx="1613820" cy="3634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Arial" panose="020B0604020202020204" pitchFamily="34" charset="0"/>
                </a:rPr>
                <a:t>SAMPLE TITLE</a:t>
              </a:r>
              <a:endParaRPr lang="en-US" altLang="zh-CN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  <a:cs typeface="Arial" panose="020B0604020202020204" pitchFamily="34" charset="0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7146599" y="4599760"/>
              <a:ext cx="196101" cy="196101"/>
              <a:chOff x="1389761" y="2111236"/>
              <a:chExt cx="196101" cy="196101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1389761" y="2111236"/>
                <a:ext cx="196101" cy="196101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Freeform 9"/>
              <p:cNvSpPr/>
              <p:nvPr/>
            </p:nvSpPr>
            <p:spPr bwMode="auto">
              <a:xfrm>
                <a:off x="1413970" y="2129319"/>
                <a:ext cx="157206" cy="150410"/>
              </a:xfrm>
              <a:custGeom>
                <a:avLst/>
                <a:gdLst>
                  <a:gd name="T0" fmla="*/ 173 w 347"/>
                  <a:gd name="T1" fmla="*/ 0 h 332"/>
                  <a:gd name="T2" fmla="*/ 226 w 347"/>
                  <a:gd name="T3" fmla="*/ 107 h 332"/>
                  <a:gd name="T4" fmla="*/ 347 w 347"/>
                  <a:gd name="T5" fmla="*/ 126 h 332"/>
                  <a:gd name="T6" fmla="*/ 260 w 347"/>
                  <a:gd name="T7" fmla="*/ 211 h 332"/>
                  <a:gd name="T8" fmla="*/ 279 w 347"/>
                  <a:gd name="T9" fmla="*/ 332 h 332"/>
                  <a:gd name="T10" fmla="*/ 173 w 347"/>
                  <a:gd name="T11" fmla="*/ 274 h 332"/>
                  <a:gd name="T12" fmla="*/ 65 w 347"/>
                  <a:gd name="T13" fmla="*/ 332 h 332"/>
                  <a:gd name="T14" fmla="*/ 84 w 347"/>
                  <a:gd name="T15" fmla="*/ 211 h 332"/>
                  <a:gd name="T16" fmla="*/ 0 w 347"/>
                  <a:gd name="T17" fmla="*/ 126 h 332"/>
                  <a:gd name="T18" fmla="*/ 118 w 347"/>
                  <a:gd name="T19" fmla="*/ 107 h 332"/>
                  <a:gd name="T20" fmla="*/ 173 w 347"/>
                  <a:gd name="T21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7" h="332">
                    <a:moveTo>
                      <a:pt x="173" y="0"/>
                    </a:moveTo>
                    <a:lnTo>
                      <a:pt x="226" y="107"/>
                    </a:lnTo>
                    <a:lnTo>
                      <a:pt x="347" y="126"/>
                    </a:lnTo>
                    <a:lnTo>
                      <a:pt x="260" y="211"/>
                    </a:lnTo>
                    <a:lnTo>
                      <a:pt x="279" y="332"/>
                    </a:lnTo>
                    <a:lnTo>
                      <a:pt x="173" y="274"/>
                    </a:lnTo>
                    <a:lnTo>
                      <a:pt x="65" y="332"/>
                    </a:lnTo>
                    <a:lnTo>
                      <a:pt x="84" y="211"/>
                    </a:lnTo>
                    <a:lnTo>
                      <a:pt x="0" y="126"/>
                    </a:lnTo>
                    <a:lnTo>
                      <a:pt x="118" y="107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36" name="组合 35"/>
          <p:cNvGrpSpPr/>
          <p:nvPr/>
        </p:nvGrpSpPr>
        <p:grpSpPr>
          <a:xfrm>
            <a:off x="4251175" y="2410911"/>
            <a:ext cx="409826" cy="478274"/>
            <a:chOff x="6132824" y="1646648"/>
            <a:chExt cx="1013884" cy="1183217"/>
          </a:xfrm>
          <a:solidFill>
            <a:schemeClr val="bg2">
              <a:lumMod val="10000"/>
            </a:schemeClr>
          </a:solidFill>
        </p:grpSpPr>
        <p:sp>
          <p:nvSpPr>
            <p:cNvPr id="37" name="Freeform 154"/>
            <p:cNvSpPr/>
            <p:nvPr/>
          </p:nvSpPr>
          <p:spPr bwMode="auto">
            <a:xfrm>
              <a:off x="6132824" y="1646648"/>
              <a:ext cx="1013884" cy="1183217"/>
            </a:xfrm>
            <a:custGeom>
              <a:avLst/>
              <a:gdLst>
                <a:gd name="T0" fmla="*/ 156 w 237"/>
                <a:gd name="T1" fmla="*/ 97 h 277"/>
                <a:gd name="T2" fmla="*/ 156 w 237"/>
                <a:gd name="T3" fmla="*/ 33 h 277"/>
                <a:gd name="T4" fmla="*/ 164 w 237"/>
                <a:gd name="T5" fmla="*/ 33 h 277"/>
                <a:gd name="T6" fmla="*/ 170 w 237"/>
                <a:gd name="T7" fmla="*/ 27 h 277"/>
                <a:gd name="T8" fmla="*/ 170 w 237"/>
                <a:gd name="T9" fmla="*/ 6 h 277"/>
                <a:gd name="T10" fmla="*/ 164 w 237"/>
                <a:gd name="T11" fmla="*/ 0 h 277"/>
                <a:gd name="T12" fmla="*/ 73 w 237"/>
                <a:gd name="T13" fmla="*/ 0 h 277"/>
                <a:gd name="T14" fmla="*/ 67 w 237"/>
                <a:gd name="T15" fmla="*/ 6 h 277"/>
                <a:gd name="T16" fmla="*/ 67 w 237"/>
                <a:gd name="T17" fmla="*/ 27 h 277"/>
                <a:gd name="T18" fmla="*/ 73 w 237"/>
                <a:gd name="T19" fmla="*/ 33 h 277"/>
                <a:gd name="T20" fmla="*/ 81 w 237"/>
                <a:gd name="T21" fmla="*/ 33 h 277"/>
                <a:gd name="T22" fmla="*/ 81 w 237"/>
                <a:gd name="T23" fmla="*/ 97 h 277"/>
                <a:gd name="T24" fmla="*/ 2 w 237"/>
                <a:gd name="T25" fmla="*/ 251 h 277"/>
                <a:gd name="T26" fmla="*/ 3 w 237"/>
                <a:gd name="T27" fmla="*/ 268 h 277"/>
                <a:gd name="T28" fmla="*/ 18 w 237"/>
                <a:gd name="T29" fmla="*/ 277 h 277"/>
                <a:gd name="T30" fmla="*/ 218 w 237"/>
                <a:gd name="T31" fmla="*/ 277 h 277"/>
                <a:gd name="T32" fmla="*/ 233 w 237"/>
                <a:gd name="T33" fmla="*/ 268 h 277"/>
                <a:gd name="T34" fmla="*/ 234 w 237"/>
                <a:gd name="T35" fmla="*/ 251 h 277"/>
                <a:gd name="T36" fmla="*/ 156 w 237"/>
                <a:gd name="T37" fmla="*/ 9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7" h="277">
                  <a:moveTo>
                    <a:pt x="156" y="97"/>
                  </a:moveTo>
                  <a:cubicBezTo>
                    <a:pt x="156" y="33"/>
                    <a:pt x="156" y="33"/>
                    <a:pt x="156" y="33"/>
                  </a:cubicBezTo>
                  <a:cubicBezTo>
                    <a:pt x="164" y="33"/>
                    <a:pt x="164" y="33"/>
                    <a:pt x="164" y="33"/>
                  </a:cubicBezTo>
                  <a:cubicBezTo>
                    <a:pt x="167" y="33"/>
                    <a:pt x="170" y="31"/>
                    <a:pt x="170" y="27"/>
                  </a:cubicBezTo>
                  <a:cubicBezTo>
                    <a:pt x="170" y="6"/>
                    <a:pt x="170" y="6"/>
                    <a:pt x="170" y="6"/>
                  </a:cubicBezTo>
                  <a:cubicBezTo>
                    <a:pt x="170" y="3"/>
                    <a:pt x="167" y="0"/>
                    <a:pt x="164" y="0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69" y="0"/>
                    <a:pt x="67" y="3"/>
                    <a:pt x="67" y="6"/>
                  </a:cubicBezTo>
                  <a:cubicBezTo>
                    <a:pt x="67" y="27"/>
                    <a:pt x="67" y="27"/>
                    <a:pt x="67" y="27"/>
                  </a:cubicBezTo>
                  <a:cubicBezTo>
                    <a:pt x="67" y="31"/>
                    <a:pt x="69" y="33"/>
                    <a:pt x="73" y="33"/>
                  </a:cubicBezTo>
                  <a:cubicBezTo>
                    <a:pt x="81" y="33"/>
                    <a:pt x="81" y="33"/>
                    <a:pt x="81" y="33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2" y="251"/>
                    <a:pt x="2" y="251"/>
                    <a:pt x="2" y="251"/>
                  </a:cubicBezTo>
                  <a:cubicBezTo>
                    <a:pt x="0" y="257"/>
                    <a:pt x="0" y="263"/>
                    <a:pt x="3" y="268"/>
                  </a:cubicBezTo>
                  <a:cubicBezTo>
                    <a:pt x="6" y="274"/>
                    <a:pt x="12" y="277"/>
                    <a:pt x="18" y="277"/>
                  </a:cubicBezTo>
                  <a:cubicBezTo>
                    <a:pt x="218" y="277"/>
                    <a:pt x="218" y="277"/>
                    <a:pt x="218" y="277"/>
                  </a:cubicBezTo>
                  <a:cubicBezTo>
                    <a:pt x="224" y="277"/>
                    <a:pt x="230" y="274"/>
                    <a:pt x="233" y="268"/>
                  </a:cubicBezTo>
                  <a:cubicBezTo>
                    <a:pt x="237" y="263"/>
                    <a:pt x="237" y="257"/>
                    <a:pt x="234" y="251"/>
                  </a:cubicBezTo>
                  <a:lnTo>
                    <a:pt x="156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38" name="Freeform 155"/>
            <p:cNvSpPr/>
            <p:nvPr/>
          </p:nvSpPr>
          <p:spPr bwMode="auto">
            <a:xfrm>
              <a:off x="6202673" y="2590681"/>
              <a:ext cx="869951" cy="171451"/>
            </a:xfrm>
            <a:custGeom>
              <a:avLst/>
              <a:gdLst>
                <a:gd name="T0" fmla="*/ 185 w 204"/>
                <a:gd name="T1" fmla="*/ 0 h 40"/>
                <a:gd name="T2" fmla="*/ 20 w 204"/>
                <a:gd name="T3" fmla="*/ 0 h 40"/>
                <a:gd name="T4" fmla="*/ 1 w 204"/>
                <a:gd name="T5" fmla="*/ 37 h 40"/>
                <a:gd name="T6" fmla="*/ 1 w 204"/>
                <a:gd name="T7" fmla="*/ 39 h 40"/>
                <a:gd name="T8" fmla="*/ 2 w 204"/>
                <a:gd name="T9" fmla="*/ 40 h 40"/>
                <a:gd name="T10" fmla="*/ 202 w 204"/>
                <a:gd name="T11" fmla="*/ 40 h 40"/>
                <a:gd name="T12" fmla="*/ 204 w 204"/>
                <a:gd name="T13" fmla="*/ 39 h 40"/>
                <a:gd name="T14" fmla="*/ 204 w 204"/>
                <a:gd name="T15" fmla="*/ 37 h 40"/>
                <a:gd name="T16" fmla="*/ 185 w 204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4" h="40">
                  <a:moveTo>
                    <a:pt x="185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0" y="38"/>
                    <a:pt x="0" y="39"/>
                    <a:pt x="1" y="39"/>
                  </a:cubicBezTo>
                  <a:cubicBezTo>
                    <a:pt x="1" y="40"/>
                    <a:pt x="2" y="40"/>
                    <a:pt x="2" y="40"/>
                  </a:cubicBezTo>
                  <a:cubicBezTo>
                    <a:pt x="202" y="40"/>
                    <a:pt x="202" y="40"/>
                    <a:pt x="202" y="40"/>
                  </a:cubicBezTo>
                  <a:cubicBezTo>
                    <a:pt x="203" y="40"/>
                    <a:pt x="203" y="40"/>
                    <a:pt x="204" y="39"/>
                  </a:cubicBezTo>
                  <a:cubicBezTo>
                    <a:pt x="204" y="39"/>
                    <a:pt x="204" y="38"/>
                    <a:pt x="204" y="37"/>
                  </a:cubicBezTo>
                  <a:lnTo>
                    <a:pt x="1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39" name="Oval 156"/>
            <p:cNvSpPr>
              <a:spLocks noChangeArrowheads="1"/>
            </p:cNvSpPr>
            <p:nvPr/>
          </p:nvSpPr>
          <p:spPr bwMode="auto">
            <a:xfrm>
              <a:off x="6295806" y="2649948"/>
              <a:ext cx="67733" cy="74084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40" name="Oval 157"/>
            <p:cNvSpPr>
              <a:spLocks noChangeArrowheads="1"/>
            </p:cNvSpPr>
            <p:nvPr/>
          </p:nvSpPr>
          <p:spPr bwMode="auto">
            <a:xfrm>
              <a:off x="6949857" y="2685932"/>
              <a:ext cx="50800" cy="508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41" name="Oval 158"/>
            <p:cNvSpPr>
              <a:spLocks noChangeArrowheads="1"/>
            </p:cNvSpPr>
            <p:nvPr/>
          </p:nvSpPr>
          <p:spPr bwMode="auto">
            <a:xfrm>
              <a:off x="6820740" y="2645714"/>
              <a:ext cx="74084" cy="74084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  <p:sp>
          <p:nvSpPr>
            <p:cNvPr id="42" name="Oval 159"/>
            <p:cNvSpPr>
              <a:spLocks noChangeArrowheads="1"/>
            </p:cNvSpPr>
            <p:nvPr/>
          </p:nvSpPr>
          <p:spPr bwMode="auto">
            <a:xfrm>
              <a:off x="6685273" y="2681699"/>
              <a:ext cx="50800" cy="50800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</a:endParaRPr>
            </a:p>
          </p:txBody>
        </p:sp>
      </p:grpSp>
      <p:sp>
        <p:nvSpPr>
          <p:cNvPr id="43" name="文本框 42"/>
          <p:cNvSpPr txBox="1"/>
          <p:nvPr/>
        </p:nvSpPr>
        <p:spPr>
          <a:xfrm>
            <a:off x="1170299" y="175563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077141" y="175563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189388" y="3901558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096230" y="3901558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pic>
        <p:nvPicPr>
          <p:cNvPr id="47" name="图片 46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  <p:bldP spid="4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222647" y="99960"/>
            <a:ext cx="908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839752" y="99960"/>
            <a:ext cx="174530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39629" y="1547813"/>
            <a:ext cx="1767364" cy="385286"/>
          </a:xfrm>
          <a:prstGeom prst="rect">
            <a:avLst/>
          </a:prstGeom>
          <a:solidFill>
            <a:srgbClr val="515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13" name="MH_Title_1"/>
          <p:cNvSpPr/>
          <p:nvPr/>
        </p:nvSpPr>
        <p:spPr>
          <a:xfrm>
            <a:off x="739617" y="1519238"/>
            <a:ext cx="1929289" cy="434816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cxnSp>
        <p:nvCxnSpPr>
          <p:cNvPr id="14" name="直接连接符 13"/>
          <p:cNvCxnSpPr/>
          <p:nvPr/>
        </p:nvCxnSpPr>
        <p:spPr>
          <a:xfrm flipV="1">
            <a:off x="2568893" y="1739266"/>
            <a:ext cx="557689" cy="1000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六边形 14"/>
          <p:cNvSpPr/>
          <p:nvPr/>
        </p:nvSpPr>
        <p:spPr>
          <a:xfrm>
            <a:off x="3163729" y="1261706"/>
            <a:ext cx="1041559" cy="947738"/>
          </a:xfrm>
          <a:prstGeom prst="hexagon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MH_Title_1"/>
          <p:cNvSpPr/>
          <p:nvPr/>
        </p:nvSpPr>
        <p:spPr>
          <a:xfrm>
            <a:off x="6518910" y="2445544"/>
            <a:ext cx="1929289" cy="434816"/>
          </a:xfrm>
          <a:prstGeom prst="rect">
            <a:avLst/>
          </a:prstGeom>
          <a:solidFill>
            <a:schemeClr val="bg2">
              <a:lumMod val="10000"/>
            </a:schemeClr>
          </a:solidFill>
          <a:ln w="9525">
            <a:noFill/>
          </a:ln>
        </p:spPr>
        <p:txBody>
          <a:bodyPr anchor="ctr"/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1"/>
              </a:solidFill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5955982" y="2687003"/>
            <a:ext cx="562928" cy="190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六边形 17"/>
          <p:cNvSpPr/>
          <p:nvPr/>
        </p:nvSpPr>
        <p:spPr>
          <a:xfrm>
            <a:off x="4127659" y="1519237"/>
            <a:ext cx="1041559" cy="947738"/>
          </a:xfrm>
          <a:prstGeom prst="hexagon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19" name="六边形 18"/>
          <p:cNvSpPr/>
          <p:nvPr/>
        </p:nvSpPr>
        <p:spPr>
          <a:xfrm>
            <a:off x="4913948" y="2218372"/>
            <a:ext cx="1041559" cy="947738"/>
          </a:xfrm>
          <a:prstGeom prst="hexagon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/>
          </a:p>
        </p:txBody>
      </p:sp>
      <p:sp>
        <p:nvSpPr>
          <p:cNvPr id="20" name="六边形 19"/>
          <p:cNvSpPr/>
          <p:nvPr/>
        </p:nvSpPr>
        <p:spPr>
          <a:xfrm>
            <a:off x="4146709" y="3000851"/>
            <a:ext cx="1041559" cy="947738"/>
          </a:xfrm>
          <a:prstGeom prst="hexagon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六边形 20"/>
          <p:cNvSpPr/>
          <p:nvPr/>
        </p:nvSpPr>
        <p:spPr>
          <a:xfrm>
            <a:off x="3279934" y="3516630"/>
            <a:ext cx="1041559" cy="947738"/>
          </a:xfrm>
          <a:prstGeom prst="hexagon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473768" y="1590377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AB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432459" y="1845290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CD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224225" y="2533114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EF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4456748" y="3320831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GH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3610804" y="3836610"/>
            <a:ext cx="731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>
                <a:latin typeface="微软雅黑" panose="020B0503020204020204" pitchFamily="34" charset="-122"/>
                <a:ea typeface="微软雅黑" panose="020B0503020204020204" pitchFamily="34" charset="-122"/>
              </a:rPr>
              <a:t>IJ</a:t>
            </a:r>
            <a:endParaRPr lang="en-US" altLang="zh-CN" sz="14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62980" y="2109859"/>
            <a:ext cx="27115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127771" y="3000851"/>
            <a:ext cx="2711566" cy="526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pic>
        <p:nvPicPr>
          <p:cNvPr id="29" name="图片 28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  <p:bldP spid="13" grpId="0"/>
      <p:bldP spid="15" grpId="0" bldLvl="0" animBg="1"/>
      <p:bldP spid="16" grpId="0" bldLvl="0" animBg="1"/>
      <p:bldP spid="18" grpId="0" bldLvl="0" animBg="1"/>
      <p:bldP spid="19" grpId="0" bldLvl="0" animBg="1"/>
      <p:bldP spid="20" grpId="0" bldLvl="0" animBg="1"/>
      <p:bldP spid="21" grpId="0" bldLvl="0" animBg="1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222647" y="99960"/>
            <a:ext cx="908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839752" y="99960"/>
            <a:ext cx="174530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Chord 48"/>
          <p:cNvSpPr/>
          <p:nvPr/>
        </p:nvSpPr>
        <p:spPr>
          <a:xfrm rot="6300000">
            <a:off x="3308241" y="1524519"/>
            <a:ext cx="2722870" cy="2722870"/>
          </a:xfrm>
          <a:prstGeom prst="chord">
            <a:avLst>
              <a:gd name="adj1" fmla="val 4234771"/>
              <a:gd name="adj2" fmla="val 15531980"/>
            </a:avLst>
          </a:prstGeom>
          <a:solidFill>
            <a:srgbClr val="515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14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Oval 7"/>
          <p:cNvSpPr/>
          <p:nvPr/>
        </p:nvSpPr>
        <p:spPr>
          <a:xfrm flipV="1">
            <a:off x="1321273" y="2855871"/>
            <a:ext cx="124816" cy="124816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14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Oval 8"/>
          <p:cNvSpPr/>
          <p:nvPr/>
        </p:nvSpPr>
        <p:spPr>
          <a:xfrm flipV="1">
            <a:off x="8093857" y="2855871"/>
            <a:ext cx="124816" cy="124816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14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Oval 10"/>
          <p:cNvSpPr/>
          <p:nvPr/>
        </p:nvSpPr>
        <p:spPr>
          <a:xfrm flipV="1">
            <a:off x="6783376" y="2842031"/>
            <a:ext cx="124816" cy="124816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14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Oval 11"/>
          <p:cNvSpPr/>
          <p:nvPr/>
        </p:nvSpPr>
        <p:spPr>
          <a:xfrm flipV="1">
            <a:off x="2598037" y="2855871"/>
            <a:ext cx="124816" cy="124816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14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Freeform 137"/>
          <p:cNvSpPr>
            <a:spLocks noEditPoints="1"/>
          </p:cNvSpPr>
          <p:nvPr/>
        </p:nvSpPr>
        <p:spPr bwMode="auto">
          <a:xfrm>
            <a:off x="7679308" y="2051696"/>
            <a:ext cx="414549" cy="424497"/>
          </a:xfrm>
          <a:custGeom>
            <a:avLst/>
            <a:gdLst/>
            <a:ahLst/>
            <a:cxnLst>
              <a:cxn ang="0">
                <a:pos x="46" y="30"/>
              </a:cxn>
              <a:cxn ang="0">
                <a:pos x="39" y="36"/>
              </a:cxn>
              <a:cxn ang="0">
                <a:pos x="39" y="50"/>
              </a:cxn>
              <a:cxn ang="0">
                <a:pos x="38" y="50"/>
              </a:cxn>
              <a:cxn ang="0">
                <a:pos x="24" y="58"/>
              </a:cxn>
              <a:cxn ang="0">
                <a:pos x="24" y="59"/>
              </a:cxn>
              <a:cxn ang="0">
                <a:pos x="23" y="58"/>
              </a:cxn>
              <a:cxn ang="0">
                <a:pos x="21" y="56"/>
              </a:cxn>
              <a:cxn ang="0">
                <a:pos x="21" y="55"/>
              </a:cxn>
              <a:cxn ang="0">
                <a:pos x="24" y="45"/>
              </a:cxn>
              <a:cxn ang="0">
                <a:pos x="14" y="35"/>
              </a:cxn>
              <a:cxn ang="0">
                <a:pos x="4" y="38"/>
              </a:cxn>
              <a:cxn ang="0">
                <a:pos x="3" y="38"/>
              </a:cxn>
              <a:cxn ang="0">
                <a:pos x="3" y="38"/>
              </a:cxn>
              <a:cxn ang="0">
                <a:pos x="0" y="35"/>
              </a:cxn>
              <a:cxn ang="0">
                <a:pos x="0" y="34"/>
              </a:cxn>
              <a:cxn ang="0">
                <a:pos x="8" y="20"/>
              </a:cxn>
              <a:cxn ang="0">
                <a:pos x="9" y="20"/>
              </a:cxn>
              <a:cxn ang="0">
                <a:pos x="23" y="19"/>
              </a:cxn>
              <a:cxn ang="0">
                <a:pos x="29" y="12"/>
              </a:cxn>
              <a:cxn ang="0">
                <a:pos x="57" y="0"/>
              </a:cxn>
              <a:cxn ang="0">
                <a:pos x="58" y="1"/>
              </a:cxn>
              <a:cxn ang="0">
                <a:pos x="46" y="30"/>
              </a:cxn>
              <a:cxn ang="0">
                <a:pos x="47" y="8"/>
              </a:cxn>
              <a:cxn ang="0">
                <a:pos x="43" y="12"/>
              </a:cxn>
              <a:cxn ang="0">
                <a:pos x="47" y="15"/>
              </a:cxn>
              <a:cxn ang="0">
                <a:pos x="50" y="12"/>
              </a:cxn>
              <a:cxn ang="0">
                <a:pos x="47" y="8"/>
              </a:cxn>
            </a:cxnLst>
            <a:rect l="0" t="0" r="r" b="b"/>
            <a:pathLst>
              <a:path w="58" h="59">
                <a:moveTo>
                  <a:pt x="46" y="30"/>
                </a:moveTo>
                <a:cubicBezTo>
                  <a:pt x="44" y="32"/>
                  <a:pt x="42" y="34"/>
                  <a:pt x="39" y="36"/>
                </a:cubicBezTo>
                <a:cubicBezTo>
                  <a:pt x="39" y="50"/>
                  <a:pt x="39" y="50"/>
                  <a:pt x="39" y="50"/>
                </a:cubicBezTo>
                <a:cubicBezTo>
                  <a:pt x="39" y="50"/>
                  <a:pt x="39" y="50"/>
                  <a:pt x="38" y="50"/>
                </a:cubicBezTo>
                <a:cubicBezTo>
                  <a:pt x="24" y="58"/>
                  <a:pt x="24" y="58"/>
                  <a:pt x="24" y="58"/>
                </a:cubicBezTo>
                <a:cubicBezTo>
                  <a:pt x="24" y="59"/>
                  <a:pt x="24" y="59"/>
                  <a:pt x="24" y="59"/>
                </a:cubicBezTo>
                <a:cubicBezTo>
                  <a:pt x="24" y="59"/>
                  <a:pt x="23" y="58"/>
                  <a:pt x="23" y="58"/>
                </a:cubicBezTo>
                <a:cubicBezTo>
                  <a:pt x="21" y="56"/>
                  <a:pt x="21" y="56"/>
                  <a:pt x="21" y="56"/>
                </a:cubicBezTo>
                <a:cubicBezTo>
                  <a:pt x="21" y="56"/>
                  <a:pt x="20" y="55"/>
                  <a:pt x="21" y="55"/>
                </a:cubicBezTo>
                <a:cubicBezTo>
                  <a:pt x="24" y="45"/>
                  <a:pt x="24" y="45"/>
                  <a:pt x="24" y="45"/>
                </a:cubicBezTo>
                <a:cubicBezTo>
                  <a:pt x="14" y="35"/>
                  <a:pt x="14" y="35"/>
                  <a:pt x="14" y="35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38"/>
                  <a:pt x="3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4"/>
                  <a:pt x="0" y="34"/>
                </a:cubicBezTo>
                <a:cubicBezTo>
                  <a:pt x="8" y="20"/>
                  <a:pt x="8" y="20"/>
                  <a:pt x="8" y="20"/>
                </a:cubicBezTo>
                <a:cubicBezTo>
                  <a:pt x="8" y="20"/>
                  <a:pt x="9" y="20"/>
                  <a:pt x="9" y="20"/>
                </a:cubicBezTo>
                <a:cubicBezTo>
                  <a:pt x="23" y="19"/>
                  <a:pt x="23" y="19"/>
                  <a:pt x="23" y="19"/>
                </a:cubicBezTo>
                <a:cubicBezTo>
                  <a:pt x="25" y="17"/>
                  <a:pt x="27" y="14"/>
                  <a:pt x="29" y="12"/>
                </a:cubicBezTo>
                <a:cubicBezTo>
                  <a:pt x="38" y="3"/>
                  <a:pt x="45" y="0"/>
                  <a:pt x="57" y="0"/>
                </a:cubicBezTo>
                <a:cubicBezTo>
                  <a:pt x="58" y="0"/>
                  <a:pt x="58" y="1"/>
                  <a:pt x="58" y="1"/>
                </a:cubicBezTo>
                <a:cubicBezTo>
                  <a:pt x="58" y="13"/>
                  <a:pt x="55" y="21"/>
                  <a:pt x="46" y="30"/>
                </a:cubicBezTo>
                <a:close/>
                <a:moveTo>
                  <a:pt x="47" y="8"/>
                </a:moveTo>
                <a:cubicBezTo>
                  <a:pt x="45" y="8"/>
                  <a:pt x="43" y="10"/>
                  <a:pt x="43" y="12"/>
                </a:cubicBezTo>
                <a:cubicBezTo>
                  <a:pt x="43" y="14"/>
                  <a:pt x="45" y="15"/>
                  <a:pt x="47" y="15"/>
                </a:cubicBezTo>
                <a:cubicBezTo>
                  <a:pt x="49" y="15"/>
                  <a:pt x="50" y="14"/>
                  <a:pt x="50" y="12"/>
                </a:cubicBezTo>
                <a:cubicBezTo>
                  <a:pt x="50" y="10"/>
                  <a:pt x="49" y="8"/>
                  <a:pt x="47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35" tIns="45717" rIns="91435" bIns="45717" numCol="1" anchor="t" anchorCtr="0" compatLnSpc="1"/>
          <a:lstStyle/>
          <a:p>
            <a:pPr>
              <a:lnSpc>
                <a:spcPct val="120000"/>
              </a:lnSpc>
            </a:pPr>
            <a:endParaRPr lang="en-US" sz="114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Freeform 146"/>
          <p:cNvSpPr>
            <a:spLocks noEditPoints="1"/>
          </p:cNvSpPr>
          <p:nvPr/>
        </p:nvSpPr>
        <p:spPr bwMode="auto">
          <a:xfrm>
            <a:off x="1264225" y="2013556"/>
            <a:ext cx="457660" cy="500776"/>
          </a:xfrm>
          <a:custGeom>
            <a:avLst/>
            <a:gdLst/>
            <a:ahLst/>
            <a:cxnLst>
              <a:cxn ang="0">
                <a:pos x="49" y="42"/>
              </a:cxn>
              <a:cxn ang="0">
                <a:pos x="33" y="58"/>
              </a:cxn>
              <a:cxn ang="0">
                <a:pos x="33" y="46"/>
              </a:cxn>
              <a:cxn ang="0">
                <a:pos x="31" y="45"/>
              </a:cxn>
              <a:cxn ang="0">
                <a:pos x="31" y="58"/>
              </a:cxn>
              <a:cxn ang="0">
                <a:pos x="14" y="42"/>
              </a:cxn>
              <a:cxn ang="0">
                <a:pos x="1" y="33"/>
              </a:cxn>
              <a:cxn ang="0">
                <a:pos x="3" y="31"/>
              </a:cxn>
              <a:cxn ang="0">
                <a:pos x="4" y="31"/>
              </a:cxn>
              <a:cxn ang="0">
                <a:pos x="4" y="7"/>
              </a:cxn>
              <a:cxn ang="0">
                <a:pos x="9" y="0"/>
              </a:cxn>
              <a:cxn ang="0">
                <a:pos x="54" y="0"/>
              </a:cxn>
              <a:cxn ang="0">
                <a:pos x="60" y="7"/>
              </a:cxn>
              <a:cxn ang="0">
                <a:pos x="60" y="31"/>
              </a:cxn>
              <a:cxn ang="0">
                <a:pos x="61" y="31"/>
              </a:cxn>
              <a:cxn ang="0">
                <a:pos x="63" y="33"/>
              </a:cxn>
              <a:cxn ang="0">
                <a:pos x="49" y="42"/>
              </a:cxn>
              <a:cxn ang="0">
                <a:pos x="57" y="9"/>
              </a:cxn>
              <a:cxn ang="0">
                <a:pos x="52" y="4"/>
              </a:cxn>
              <a:cxn ang="0">
                <a:pos x="12" y="4"/>
              </a:cxn>
              <a:cxn ang="0">
                <a:pos x="7" y="9"/>
              </a:cxn>
              <a:cxn ang="0">
                <a:pos x="7" y="33"/>
              </a:cxn>
              <a:cxn ang="0">
                <a:pos x="27" y="37"/>
              </a:cxn>
              <a:cxn ang="0">
                <a:pos x="30" y="38"/>
              </a:cxn>
              <a:cxn ang="0">
                <a:pos x="30" y="38"/>
              </a:cxn>
              <a:cxn ang="0">
                <a:pos x="33" y="40"/>
              </a:cxn>
              <a:cxn ang="0">
                <a:pos x="37" y="37"/>
              </a:cxn>
              <a:cxn ang="0">
                <a:pos x="57" y="33"/>
              </a:cxn>
              <a:cxn ang="0">
                <a:pos x="57" y="9"/>
              </a:cxn>
              <a:cxn ang="0">
                <a:pos x="23" y="34"/>
              </a:cxn>
              <a:cxn ang="0">
                <a:pos x="16" y="27"/>
              </a:cxn>
              <a:cxn ang="0">
                <a:pos x="23" y="20"/>
              </a:cxn>
              <a:cxn ang="0">
                <a:pos x="31" y="27"/>
              </a:cxn>
              <a:cxn ang="0">
                <a:pos x="23" y="34"/>
              </a:cxn>
              <a:cxn ang="0">
                <a:pos x="41" y="34"/>
              </a:cxn>
              <a:cxn ang="0">
                <a:pos x="33" y="27"/>
              </a:cxn>
              <a:cxn ang="0">
                <a:pos x="41" y="20"/>
              </a:cxn>
              <a:cxn ang="0">
                <a:pos x="49" y="27"/>
              </a:cxn>
              <a:cxn ang="0">
                <a:pos x="41" y="34"/>
              </a:cxn>
            </a:cxnLst>
            <a:rect l="0" t="0" r="r" b="b"/>
            <a:pathLst>
              <a:path w="64" h="70">
                <a:moveTo>
                  <a:pt x="49" y="42"/>
                </a:moveTo>
                <a:cubicBezTo>
                  <a:pt x="56" y="66"/>
                  <a:pt x="32" y="70"/>
                  <a:pt x="33" y="58"/>
                </a:cubicBezTo>
                <a:cubicBezTo>
                  <a:pt x="33" y="58"/>
                  <a:pt x="33" y="51"/>
                  <a:pt x="33" y="46"/>
                </a:cubicBezTo>
                <a:cubicBezTo>
                  <a:pt x="32" y="46"/>
                  <a:pt x="32" y="46"/>
                  <a:pt x="31" y="45"/>
                </a:cubicBezTo>
                <a:cubicBezTo>
                  <a:pt x="31" y="51"/>
                  <a:pt x="31" y="58"/>
                  <a:pt x="31" y="58"/>
                </a:cubicBezTo>
                <a:cubicBezTo>
                  <a:pt x="31" y="70"/>
                  <a:pt x="7" y="66"/>
                  <a:pt x="14" y="42"/>
                </a:cubicBezTo>
                <a:cubicBezTo>
                  <a:pt x="7" y="39"/>
                  <a:pt x="3" y="36"/>
                  <a:pt x="1" y="33"/>
                </a:cubicBezTo>
                <a:cubicBezTo>
                  <a:pt x="0" y="31"/>
                  <a:pt x="1" y="29"/>
                  <a:pt x="3" y="31"/>
                </a:cubicBezTo>
                <a:cubicBezTo>
                  <a:pt x="3" y="31"/>
                  <a:pt x="3" y="31"/>
                  <a:pt x="4" y="31"/>
                </a:cubicBezTo>
                <a:cubicBezTo>
                  <a:pt x="4" y="7"/>
                  <a:pt x="4" y="7"/>
                  <a:pt x="4" y="7"/>
                </a:cubicBezTo>
                <a:cubicBezTo>
                  <a:pt x="4" y="3"/>
                  <a:pt x="6" y="0"/>
                  <a:pt x="9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7" y="0"/>
                  <a:pt x="60" y="3"/>
                  <a:pt x="60" y="7"/>
                </a:cubicBezTo>
                <a:cubicBezTo>
                  <a:pt x="60" y="31"/>
                  <a:pt x="60" y="31"/>
                  <a:pt x="60" y="31"/>
                </a:cubicBezTo>
                <a:cubicBezTo>
                  <a:pt x="60" y="31"/>
                  <a:pt x="60" y="31"/>
                  <a:pt x="61" y="31"/>
                </a:cubicBezTo>
                <a:cubicBezTo>
                  <a:pt x="63" y="29"/>
                  <a:pt x="64" y="31"/>
                  <a:pt x="63" y="33"/>
                </a:cubicBezTo>
                <a:cubicBezTo>
                  <a:pt x="60" y="36"/>
                  <a:pt x="56" y="39"/>
                  <a:pt x="49" y="42"/>
                </a:cubicBezTo>
                <a:close/>
                <a:moveTo>
                  <a:pt x="57" y="9"/>
                </a:moveTo>
                <a:cubicBezTo>
                  <a:pt x="57" y="5"/>
                  <a:pt x="56" y="4"/>
                  <a:pt x="52" y="4"/>
                </a:cubicBezTo>
                <a:cubicBezTo>
                  <a:pt x="12" y="4"/>
                  <a:pt x="12" y="4"/>
                  <a:pt x="12" y="4"/>
                </a:cubicBezTo>
                <a:cubicBezTo>
                  <a:pt x="8" y="4"/>
                  <a:pt x="7" y="5"/>
                  <a:pt x="7" y="9"/>
                </a:cubicBezTo>
                <a:cubicBezTo>
                  <a:pt x="7" y="33"/>
                  <a:pt x="7" y="33"/>
                  <a:pt x="7" y="33"/>
                </a:cubicBezTo>
                <a:cubicBezTo>
                  <a:pt x="15" y="38"/>
                  <a:pt x="23" y="37"/>
                  <a:pt x="27" y="37"/>
                </a:cubicBezTo>
                <a:cubicBezTo>
                  <a:pt x="28" y="37"/>
                  <a:pt x="29" y="37"/>
                  <a:pt x="30" y="38"/>
                </a:cubicBezTo>
                <a:cubicBezTo>
                  <a:pt x="30" y="38"/>
                  <a:pt x="30" y="38"/>
                  <a:pt x="30" y="38"/>
                </a:cubicBezTo>
                <a:cubicBezTo>
                  <a:pt x="31" y="39"/>
                  <a:pt x="32" y="39"/>
                  <a:pt x="33" y="40"/>
                </a:cubicBezTo>
                <a:cubicBezTo>
                  <a:pt x="33" y="38"/>
                  <a:pt x="34" y="37"/>
                  <a:pt x="37" y="37"/>
                </a:cubicBezTo>
                <a:cubicBezTo>
                  <a:pt x="41" y="37"/>
                  <a:pt x="48" y="38"/>
                  <a:pt x="57" y="33"/>
                </a:cubicBezTo>
                <a:lnTo>
                  <a:pt x="57" y="9"/>
                </a:lnTo>
                <a:close/>
                <a:moveTo>
                  <a:pt x="23" y="34"/>
                </a:moveTo>
                <a:cubicBezTo>
                  <a:pt x="19" y="34"/>
                  <a:pt x="16" y="31"/>
                  <a:pt x="16" y="27"/>
                </a:cubicBezTo>
                <a:cubicBezTo>
                  <a:pt x="16" y="23"/>
                  <a:pt x="19" y="20"/>
                  <a:pt x="23" y="20"/>
                </a:cubicBezTo>
                <a:cubicBezTo>
                  <a:pt x="27" y="20"/>
                  <a:pt x="31" y="23"/>
                  <a:pt x="31" y="27"/>
                </a:cubicBezTo>
                <a:cubicBezTo>
                  <a:pt x="31" y="31"/>
                  <a:pt x="27" y="34"/>
                  <a:pt x="23" y="34"/>
                </a:cubicBezTo>
                <a:close/>
                <a:moveTo>
                  <a:pt x="41" y="34"/>
                </a:moveTo>
                <a:cubicBezTo>
                  <a:pt x="37" y="34"/>
                  <a:pt x="33" y="31"/>
                  <a:pt x="33" y="27"/>
                </a:cubicBezTo>
                <a:cubicBezTo>
                  <a:pt x="33" y="23"/>
                  <a:pt x="37" y="20"/>
                  <a:pt x="41" y="20"/>
                </a:cubicBezTo>
                <a:cubicBezTo>
                  <a:pt x="45" y="20"/>
                  <a:pt x="49" y="23"/>
                  <a:pt x="49" y="27"/>
                </a:cubicBezTo>
                <a:cubicBezTo>
                  <a:pt x="49" y="31"/>
                  <a:pt x="45" y="34"/>
                  <a:pt x="41" y="34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91435" tIns="45717" rIns="91435" bIns="45717" numCol="1" anchor="t" anchorCtr="0" compatLnSpc="1"/>
          <a:lstStyle/>
          <a:p>
            <a:pPr>
              <a:lnSpc>
                <a:spcPct val="120000"/>
              </a:lnSpc>
            </a:pPr>
            <a:endParaRPr lang="en-US" sz="114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任意多边形 45"/>
          <p:cNvSpPr/>
          <p:nvPr/>
        </p:nvSpPr>
        <p:spPr>
          <a:xfrm>
            <a:off x="4313562" y="2013555"/>
            <a:ext cx="712227" cy="708882"/>
          </a:xfrm>
          <a:custGeom>
            <a:avLst/>
            <a:gdLst>
              <a:gd name="connsiteX0" fmla="*/ 256117 w 338138"/>
              <a:gd name="connsiteY0" fmla="*/ 200025 h 336550"/>
              <a:gd name="connsiteX1" fmla="*/ 257440 w 338138"/>
              <a:gd name="connsiteY1" fmla="*/ 201324 h 336550"/>
              <a:gd name="connsiteX2" fmla="*/ 258763 w 338138"/>
              <a:gd name="connsiteY2" fmla="*/ 202623 h 336550"/>
              <a:gd name="connsiteX3" fmla="*/ 258763 w 338138"/>
              <a:gd name="connsiteY3" fmla="*/ 203922 h 336550"/>
              <a:gd name="connsiteX4" fmla="*/ 258763 w 338138"/>
              <a:gd name="connsiteY4" fmla="*/ 205221 h 336550"/>
              <a:gd name="connsiteX5" fmla="*/ 258763 w 338138"/>
              <a:gd name="connsiteY5" fmla="*/ 206520 h 336550"/>
              <a:gd name="connsiteX6" fmla="*/ 257440 w 338138"/>
              <a:gd name="connsiteY6" fmla="*/ 207819 h 336550"/>
              <a:gd name="connsiteX7" fmla="*/ 254794 w 338138"/>
              <a:gd name="connsiteY7" fmla="*/ 216911 h 336550"/>
              <a:gd name="connsiteX8" fmla="*/ 246857 w 338138"/>
              <a:gd name="connsiteY8" fmla="*/ 233796 h 336550"/>
              <a:gd name="connsiteX9" fmla="*/ 245534 w 338138"/>
              <a:gd name="connsiteY9" fmla="*/ 240290 h 336550"/>
              <a:gd name="connsiteX10" fmla="*/ 241565 w 338138"/>
              <a:gd name="connsiteY10" fmla="*/ 242888 h 336550"/>
              <a:gd name="connsiteX11" fmla="*/ 237596 w 338138"/>
              <a:gd name="connsiteY11" fmla="*/ 241589 h 336550"/>
              <a:gd name="connsiteX12" fmla="*/ 236273 w 338138"/>
              <a:gd name="connsiteY12" fmla="*/ 238992 h 336550"/>
              <a:gd name="connsiteX13" fmla="*/ 234950 w 338138"/>
              <a:gd name="connsiteY13" fmla="*/ 237693 h 336550"/>
              <a:gd name="connsiteX14" fmla="*/ 236273 w 338138"/>
              <a:gd name="connsiteY14" fmla="*/ 235095 h 336550"/>
              <a:gd name="connsiteX15" fmla="*/ 236273 w 338138"/>
              <a:gd name="connsiteY15" fmla="*/ 233796 h 336550"/>
              <a:gd name="connsiteX16" fmla="*/ 238919 w 338138"/>
              <a:gd name="connsiteY16" fmla="*/ 226003 h 336550"/>
              <a:gd name="connsiteX17" fmla="*/ 238919 w 338138"/>
              <a:gd name="connsiteY17" fmla="*/ 218210 h 336550"/>
              <a:gd name="connsiteX18" fmla="*/ 238919 w 338138"/>
              <a:gd name="connsiteY18" fmla="*/ 216911 h 336550"/>
              <a:gd name="connsiteX19" fmla="*/ 240242 w 338138"/>
              <a:gd name="connsiteY19" fmla="*/ 215612 h 336550"/>
              <a:gd name="connsiteX20" fmla="*/ 240242 w 338138"/>
              <a:gd name="connsiteY20" fmla="*/ 214313 h 336550"/>
              <a:gd name="connsiteX21" fmla="*/ 246857 w 338138"/>
              <a:gd name="connsiteY21" fmla="*/ 210416 h 336550"/>
              <a:gd name="connsiteX22" fmla="*/ 253471 w 338138"/>
              <a:gd name="connsiteY22" fmla="*/ 202623 h 336550"/>
              <a:gd name="connsiteX23" fmla="*/ 253471 w 338138"/>
              <a:gd name="connsiteY23" fmla="*/ 201324 h 336550"/>
              <a:gd name="connsiteX24" fmla="*/ 256117 w 338138"/>
              <a:gd name="connsiteY24" fmla="*/ 200025 h 336550"/>
              <a:gd name="connsiteX25" fmla="*/ 300038 w 338138"/>
              <a:gd name="connsiteY25" fmla="*/ 171450 h 336550"/>
              <a:gd name="connsiteX26" fmla="*/ 301625 w 338138"/>
              <a:gd name="connsiteY26" fmla="*/ 171450 h 336550"/>
              <a:gd name="connsiteX27" fmla="*/ 298450 w 338138"/>
              <a:gd name="connsiteY27" fmla="*/ 176213 h 336550"/>
              <a:gd name="connsiteX28" fmla="*/ 296863 w 338138"/>
              <a:gd name="connsiteY28" fmla="*/ 177800 h 336550"/>
              <a:gd name="connsiteX29" fmla="*/ 295275 w 338138"/>
              <a:gd name="connsiteY29" fmla="*/ 177800 h 336550"/>
              <a:gd name="connsiteX30" fmla="*/ 295275 w 338138"/>
              <a:gd name="connsiteY30" fmla="*/ 176213 h 336550"/>
              <a:gd name="connsiteX31" fmla="*/ 296863 w 338138"/>
              <a:gd name="connsiteY31" fmla="*/ 174625 h 336550"/>
              <a:gd name="connsiteX32" fmla="*/ 298450 w 338138"/>
              <a:gd name="connsiteY32" fmla="*/ 173038 h 336550"/>
              <a:gd name="connsiteX33" fmla="*/ 293688 w 338138"/>
              <a:gd name="connsiteY33" fmla="*/ 171450 h 336550"/>
              <a:gd name="connsiteX34" fmla="*/ 296863 w 338138"/>
              <a:gd name="connsiteY34" fmla="*/ 171450 h 336550"/>
              <a:gd name="connsiteX35" fmla="*/ 293688 w 338138"/>
              <a:gd name="connsiteY35" fmla="*/ 174625 h 336550"/>
              <a:gd name="connsiteX36" fmla="*/ 292100 w 338138"/>
              <a:gd name="connsiteY36" fmla="*/ 174625 h 336550"/>
              <a:gd name="connsiteX37" fmla="*/ 292100 w 338138"/>
              <a:gd name="connsiteY37" fmla="*/ 173038 h 336550"/>
              <a:gd name="connsiteX38" fmla="*/ 303946 w 338138"/>
              <a:gd name="connsiteY38" fmla="*/ 169998 h 336550"/>
              <a:gd name="connsiteX39" fmla="*/ 303457 w 338138"/>
              <a:gd name="connsiteY39" fmla="*/ 173083 h 336550"/>
              <a:gd name="connsiteX40" fmla="*/ 303213 w 338138"/>
              <a:gd name="connsiteY40" fmla="*/ 174625 h 336550"/>
              <a:gd name="connsiteX41" fmla="*/ 303213 w 338138"/>
              <a:gd name="connsiteY41" fmla="*/ 173288 h 336550"/>
              <a:gd name="connsiteX42" fmla="*/ 303213 w 338138"/>
              <a:gd name="connsiteY42" fmla="*/ 171952 h 336550"/>
              <a:gd name="connsiteX43" fmla="*/ 303213 w 338138"/>
              <a:gd name="connsiteY43" fmla="*/ 170615 h 336550"/>
              <a:gd name="connsiteX44" fmla="*/ 288926 w 338138"/>
              <a:gd name="connsiteY44" fmla="*/ 169862 h 336550"/>
              <a:gd name="connsiteX45" fmla="*/ 290513 w 338138"/>
              <a:gd name="connsiteY45" fmla="*/ 169862 h 336550"/>
              <a:gd name="connsiteX46" fmla="*/ 293688 w 338138"/>
              <a:gd name="connsiteY46" fmla="*/ 169862 h 336550"/>
              <a:gd name="connsiteX47" fmla="*/ 293688 w 338138"/>
              <a:gd name="connsiteY47" fmla="*/ 170656 h 336550"/>
              <a:gd name="connsiteX48" fmla="*/ 292101 w 338138"/>
              <a:gd name="connsiteY48" fmla="*/ 171450 h 336550"/>
              <a:gd name="connsiteX49" fmla="*/ 290513 w 338138"/>
              <a:gd name="connsiteY49" fmla="*/ 171450 h 336550"/>
              <a:gd name="connsiteX50" fmla="*/ 288926 w 338138"/>
              <a:gd name="connsiteY50" fmla="*/ 171450 h 336550"/>
              <a:gd name="connsiteX51" fmla="*/ 287338 w 338138"/>
              <a:gd name="connsiteY51" fmla="*/ 170656 h 336550"/>
              <a:gd name="connsiteX52" fmla="*/ 288926 w 338138"/>
              <a:gd name="connsiteY52" fmla="*/ 169862 h 336550"/>
              <a:gd name="connsiteX53" fmla="*/ 304800 w 338138"/>
              <a:gd name="connsiteY53" fmla="*/ 164600 h 336550"/>
              <a:gd name="connsiteX54" fmla="*/ 304800 w 338138"/>
              <a:gd name="connsiteY54" fmla="*/ 165267 h 336550"/>
              <a:gd name="connsiteX55" fmla="*/ 304800 w 338138"/>
              <a:gd name="connsiteY55" fmla="*/ 166604 h 336550"/>
              <a:gd name="connsiteX56" fmla="*/ 304800 w 338138"/>
              <a:gd name="connsiteY56" fmla="*/ 167941 h 336550"/>
              <a:gd name="connsiteX57" fmla="*/ 304800 w 338138"/>
              <a:gd name="connsiteY57" fmla="*/ 169278 h 336550"/>
              <a:gd name="connsiteX58" fmla="*/ 303946 w 338138"/>
              <a:gd name="connsiteY58" fmla="*/ 169998 h 336550"/>
              <a:gd name="connsiteX59" fmla="*/ 301626 w 338138"/>
              <a:gd name="connsiteY59" fmla="*/ 149225 h 336550"/>
              <a:gd name="connsiteX60" fmla="*/ 303213 w 338138"/>
              <a:gd name="connsiteY60" fmla="*/ 149225 h 336550"/>
              <a:gd name="connsiteX61" fmla="*/ 304800 w 338138"/>
              <a:gd name="connsiteY61" fmla="*/ 150562 h 336550"/>
              <a:gd name="connsiteX62" fmla="*/ 304800 w 338138"/>
              <a:gd name="connsiteY62" fmla="*/ 151899 h 336550"/>
              <a:gd name="connsiteX63" fmla="*/ 304800 w 338138"/>
              <a:gd name="connsiteY63" fmla="*/ 154573 h 336550"/>
              <a:gd name="connsiteX64" fmla="*/ 305656 w 338138"/>
              <a:gd name="connsiteY64" fmla="*/ 153133 h 336550"/>
              <a:gd name="connsiteX65" fmla="*/ 306128 w 338138"/>
              <a:gd name="connsiteY65" fmla="*/ 156215 h 336550"/>
              <a:gd name="connsiteX66" fmla="*/ 304800 w 338138"/>
              <a:gd name="connsiteY66" fmla="*/ 164600 h 336550"/>
              <a:gd name="connsiteX67" fmla="*/ 304800 w 338138"/>
              <a:gd name="connsiteY67" fmla="*/ 162594 h 336550"/>
              <a:gd name="connsiteX68" fmla="*/ 304800 w 338138"/>
              <a:gd name="connsiteY68" fmla="*/ 161257 h 336550"/>
              <a:gd name="connsiteX69" fmla="*/ 304800 w 338138"/>
              <a:gd name="connsiteY69" fmla="*/ 159920 h 336550"/>
              <a:gd name="connsiteX70" fmla="*/ 304800 w 338138"/>
              <a:gd name="connsiteY70" fmla="*/ 158583 h 336550"/>
              <a:gd name="connsiteX71" fmla="*/ 303213 w 338138"/>
              <a:gd name="connsiteY71" fmla="*/ 158583 h 336550"/>
              <a:gd name="connsiteX72" fmla="*/ 303213 w 338138"/>
              <a:gd name="connsiteY72" fmla="*/ 157246 h 336550"/>
              <a:gd name="connsiteX73" fmla="*/ 303213 w 338138"/>
              <a:gd name="connsiteY73" fmla="*/ 155909 h 336550"/>
              <a:gd name="connsiteX74" fmla="*/ 303213 w 338138"/>
              <a:gd name="connsiteY74" fmla="*/ 154573 h 336550"/>
              <a:gd name="connsiteX75" fmla="*/ 301625 w 338138"/>
              <a:gd name="connsiteY75" fmla="*/ 154573 h 336550"/>
              <a:gd name="connsiteX76" fmla="*/ 301625 w 338138"/>
              <a:gd name="connsiteY76" fmla="*/ 153236 h 336550"/>
              <a:gd name="connsiteX77" fmla="*/ 301625 w 338138"/>
              <a:gd name="connsiteY77" fmla="*/ 151899 h 336550"/>
              <a:gd name="connsiteX78" fmla="*/ 301625 w 338138"/>
              <a:gd name="connsiteY78" fmla="*/ 150812 h 336550"/>
              <a:gd name="connsiteX79" fmla="*/ 301626 w 338138"/>
              <a:gd name="connsiteY79" fmla="*/ 150813 h 336550"/>
              <a:gd name="connsiteX80" fmla="*/ 301626 w 338138"/>
              <a:gd name="connsiteY80" fmla="*/ 149226 h 336550"/>
              <a:gd name="connsiteX81" fmla="*/ 298450 w 338138"/>
              <a:gd name="connsiteY81" fmla="*/ 147637 h 336550"/>
              <a:gd name="connsiteX82" fmla="*/ 298450 w 338138"/>
              <a:gd name="connsiteY82" fmla="*/ 148907 h 336550"/>
              <a:gd name="connsiteX83" fmla="*/ 298450 w 338138"/>
              <a:gd name="connsiteY83" fmla="*/ 150177 h 336550"/>
              <a:gd name="connsiteX84" fmla="*/ 297180 w 338138"/>
              <a:gd name="connsiteY84" fmla="*/ 150177 h 336550"/>
              <a:gd name="connsiteX85" fmla="*/ 295910 w 338138"/>
              <a:gd name="connsiteY85" fmla="*/ 150177 h 336550"/>
              <a:gd name="connsiteX86" fmla="*/ 294640 w 338138"/>
              <a:gd name="connsiteY86" fmla="*/ 150177 h 336550"/>
              <a:gd name="connsiteX87" fmla="*/ 294640 w 338138"/>
              <a:gd name="connsiteY87" fmla="*/ 152717 h 336550"/>
              <a:gd name="connsiteX88" fmla="*/ 294640 w 338138"/>
              <a:gd name="connsiteY88" fmla="*/ 153987 h 336550"/>
              <a:gd name="connsiteX89" fmla="*/ 295910 w 338138"/>
              <a:gd name="connsiteY89" fmla="*/ 155257 h 336550"/>
              <a:gd name="connsiteX90" fmla="*/ 295910 w 338138"/>
              <a:gd name="connsiteY90" fmla="*/ 153987 h 336550"/>
              <a:gd name="connsiteX91" fmla="*/ 297180 w 338138"/>
              <a:gd name="connsiteY91" fmla="*/ 152717 h 336550"/>
              <a:gd name="connsiteX92" fmla="*/ 297180 w 338138"/>
              <a:gd name="connsiteY92" fmla="*/ 153987 h 336550"/>
              <a:gd name="connsiteX93" fmla="*/ 295910 w 338138"/>
              <a:gd name="connsiteY93" fmla="*/ 156527 h 336550"/>
              <a:gd name="connsiteX94" fmla="*/ 295910 w 338138"/>
              <a:gd name="connsiteY94" fmla="*/ 157797 h 336550"/>
              <a:gd name="connsiteX95" fmla="*/ 297180 w 338138"/>
              <a:gd name="connsiteY95" fmla="*/ 160337 h 336550"/>
              <a:gd name="connsiteX96" fmla="*/ 297180 w 338138"/>
              <a:gd name="connsiteY96" fmla="*/ 162877 h 336550"/>
              <a:gd name="connsiteX97" fmla="*/ 295910 w 338138"/>
              <a:gd name="connsiteY97" fmla="*/ 164147 h 336550"/>
              <a:gd name="connsiteX98" fmla="*/ 294640 w 338138"/>
              <a:gd name="connsiteY98" fmla="*/ 162877 h 336550"/>
              <a:gd name="connsiteX99" fmla="*/ 294640 w 338138"/>
              <a:gd name="connsiteY99" fmla="*/ 165417 h 336550"/>
              <a:gd name="connsiteX100" fmla="*/ 293370 w 338138"/>
              <a:gd name="connsiteY100" fmla="*/ 166687 h 336550"/>
              <a:gd name="connsiteX101" fmla="*/ 293370 w 338138"/>
              <a:gd name="connsiteY101" fmla="*/ 165417 h 336550"/>
              <a:gd name="connsiteX102" fmla="*/ 293370 w 338138"/>
              <a:gd name="connsiteY102" fmla="*/ 162877 h 336550"/>
              <a:gd name="connsiteX103" fmla="*/ 293370 w 338138"/>
              <a:gd name="connsiteY103" fmla="*/ 161607 h 336550"/>
              <a:gd name="connsiteX104" fmla="*/ 292100 w 338138"/>
              <a:gd name="connsiteY104" fmla="*/ 159067 h 336550"/>
              <a:gd name="connsiteX105" fmla="*/ 293370 w 338138"/>
              <a:gd name="connsiteY105" fmla="*/ 157797 h 336550"/>
              <a:gd name="connsiteX106" fmla="*/ 293370 w 338138"/>
              <a:gd name="connsiteY106" fmla="*/ 155257 h 336550"/>
              <a:gd name="connsiteX107" fmla="*/ 293370 w 338138"/>
              <a:gd name="connsiteY107" fmla="*/ 153987 h 336550"/>
              <a:gd name="connsiteX108" fmla="*/ 293370 w 338138"/>
              <a:gd name="connsiteY108" fmla="*/ 151447 h 336550"/>
              <a:gd name="connsiteX109" fmla="*/ 293370 w 338138"/>
              <a:gd name="connsiteY109" fmla="*/ 148907 h 336550"/>
              <a:gd name="connsiteX110" fmla="*/ 294640 w 338138"/>
              <a:gd name="connsiteY110" fmla="*/ 148907 h 336550"/>
              <a:gd name="connsiteX111" fmla="*/ 298450 w 338138"/>
              <a:gd name="connsiteY111" fmla="*/ 147637 h 336550"/>
              <a:gd name="connsiteX112" fmla="*/ 300038 w 338138"/>
              <a:gd name="connsiteY112" fmla="*/ 139700 h 336550"/>
              <a:gd name="connsiteX113" fmla="*/ 301626 w 338138"/>
              <a:gd name="connsiteY113" fmla="*/ 139700 h 336550"/>
              <a:gd name="connsiteX114" fmla="*/ 301626 w 338138"/>
              <a:gd name="connsiteY114" fmla="*/ 141288 h 336550"/>
              <a:gd name="connsiteX115" fmla="*/ 301626 w 338138"/>
              <a:gd name="connsiteY115" fmla="*/ 142875 h 336550"/>
              <a:gd name="connsiteX116" fmla="*/ 301626 w 338138"/>
              <a:gd name="connsiteY116" fmla="*/ 146051 h 336550"/>
              <a:gd name="connsiteX117" fmla="*/ 301626 w 338138"/>
              <a:gd name="connsiteY117" fmla="*/ 147638 h 336550"/>
              <a:gd name="connsiteX118" fmla="*/ 301626 w 338138"/>
              <a:gd name="connsiteY118" fmla="*/ 149225 h 336550"/>
              <a:gd name="connsiteX119" fmla="*/ 301625 w 338138"/>
              <a:gd name="connsiteY119" fmla="*/ 149225 h 336550"/>
              <a:gd name="connsiteX120" fmla="*/ 301625 w 338138"/>
              <a:gd name="connsiteY120" fmla="*/ 150562 h 336550"/>
              <a:gd name="connsiteX121" fmla="*/ 301625 w 338138"/>
              <a:gd name="connsiteY121" fmla="*/ 150812 h 336550"/>
              <a:gd name="connsiteX122" fmla="*/ 300038 w 338138"/>
              <a:gd name="connsiteY122" fmla="*/ 149226 h 336550"/>
              <a:gd name="connsiteX123" fmla="*/ 300038 w 338138"/>
              <a:gd name="connsiteY123" fmla="*/ 147638 h 336550"/>
              <a:gd name="connsiteX124" fmla="*/ 300038 w 338138"/>
              <a:gd name="connsiteY124" fmla="*/ 144463 h 336550"/>
              <a:gd name="connsiteX125" fmla="*/ 300038 w 338138"/>
              <a:gd name="connsiteY125" fmla="*/ 141288 h 336550"/>
              <a:gd name="connsiteX126" fmla="*/ 287338 w 338138"/>
              <a:gd name="connsiteY126" fmla="*/ 131762 h 336550"/>
              <a:gd name="connsiteX127" fmla="*/ 292101 w 338138"/>
              <a:gd name="connsiteY127" fmla="*/ 134484 h 336550"/>
              <a:gd name="connsiteX128" fmla="*/ 292101 w 338138"/>
              <a:gd name="connsiteY128" fmla="*/ 135844 h 336550"/>
              <a:gd name="connsiteX129" fmla="*/ 290513 w 338138"/>
              <a:gd name="connsiteY129" fmla="*/ 138566 h 336550"/>
              <a:gd name="connsiteX130" fmla="*/ 290513 w 338138"/>
              <a:gd name="connsiteY130" fmla="*/ 139927 h 336550"/>
              <a:gd name="connsiteX131" fmla="*/ 290513 w 338138"/>
              <a:gd name="connsiteY131" fmla="*/ 142648 h 336550"/>
              <a:gd name="connsiteX132" fmla="*/ 292101 w 338138"/>
              <a:gd name="connsiteY132" fmla="*/ 144009 h 336550"/>
              <a:gd name="connsiteX133" fmla="*/ 293688 w 338138"/>
              <a:gd name="connsiteY133" fmla="*/ 145369 h 336550"/>
              <a:gd name="connsiteX134" fmla="*/ 292101 w 338138"/>
              <a:gd name="connsiteY134" fmla="*/ 146730 h 336550"/>
              <a:gd name="connsiteX135" fmla="*/ 292101 w 338138"/>
              <a:gd name="connsiteY135" fmla="*/ 148091 h 336550"/>
              <a:gd name="connsiteX136" fmla="*/ 290513 w 338138"/>
              <a:gd name="connsiteY136" fmla="*/ 150812 h 336550"/>
              <a:gd name="connsiteX137" fmla="*/ 290513 w 338138"/>
              <a:gd name="connsiteY137" fmla="*/ 152173 h 336550"/>
              <a:gd name="connsiteX138" fmla="*/ 290513 w 338138"/>
              <a:gd name="connsiteY138" fmla="*/ 153534 h 336550"/>
              <a:gd name="connsiteX139" fmla="*/ 290513 w 338138"/>
              <a:gd name="connsiteY139" fmla="*/ 154894 h 336550"/>
              <a:gd name="connsiteX140" fmla="*/ 290513 w 338138"/>
              <a:gd name="connsiteY140" fmla="*/ 157616 h 336550"/>
              <a:gd name="connsiteX141" fmla="*/ 288925 w 338138"/>
              <a:gd name="connsiteY141" fmla="*/ 160337 h 336550"/>
              <a:gd name="connsiteX142" fmla="*/ 287338 w 338138"/>
              <a:gd name="connsiteY142" fmla="*/ 160337 h 336550"/>
              <a:gd name="connsiteX143" fmla="*/ 285750 w 338138"/>
              <a:gd name="connsiteY143" fmla="*/ 137205 h 336550"/>
              <a:gd name="connsiteX144" fmla="*/ 285750 w 338138"/>
              <a:gd name="connsiteY144" fmla="*/ 135844 h 336550"/>
              <a:gd name="connsiteX145" fmla="*/ 285750 w 338138"/>
              <a:gd name="connsiteY145" fmla="*/ 133123 h 336550"/>
              <a:gd name="connsiteX146" fmla="*/ 287338 w 338138"/>
              <a:gd name="connsiteY146" fmla="*/ 131762 h 336550"/>
              <a:gd name="connsiteX147" fmla="*/ 296863 w 338138"/>
              <a:gd name="connsiteY147" fmla="*/ 123825 h 336550"/>
              <a:gd name="connsiteX148" fmla="*/ 298451 w 338138"/>
              <a:gd name="connsiteY148" fmla="*/ 127000 h 336550"/>
              <a:gd name="connsiteX149" fmla="*/ 300038 w 338138"/>
              <a:gd name="connsiteY149" fmla="*/ 130175 h 336550"/>
              <a:gd name="connsiteX150" fmla="*/ 298451 w 338138"/>
              <a:gd name="connsiteY150" fmla="*/ 130175 h 336550"/>
              <a:gd name="connsiteX151" fmla="*/ 298451 w 338138"/>
              <a:gd name="connsiteY151" fmla="*/ 133350 h 336550"/>
              <a:gd name="connsiteX152" fmla="*/ 296863 w 338138"/>
              <a:gd name="connsiteY152" fmla="*/ 131763 h 336550"/>
              <a:gd name="connsiteX153" fmla="*/ 296863 w 338138"/>
              <a:gd name="connsiteY153" fmla="*/ 130175 h 336550"/>
              <a:gd name="connsiteX154" fmla="*/ 295276 w 338138"/>
              <a:gd name="connsiteY154" fmla="*/ 128588 h 336550"/>
              <a:gd name="connsiteX155" fmla="*/ 293688 w 338138"/>
              <a:gd name="connsiteY155" fmla="*/ 130175 h 336550"/>
              <a:gd name="connsiteX156" fmla="*/ 293688 w 338138"/>
              <a:gd name="connsiteY156" fmla="*/ 128588 h 336550"/>
              <a:gd name="connsiteX157" fmla="*/ 293688 w 338138"/>
              <a:gd name="connsiteY157" fmla="*/ 125413 h 336550"/>
              <a:gd name="connsiteX158" fmla="*/ 296863 w 338138"/>
              <a:gd name="connsiteY158" fmla="*/ 125413 h 336550"/>
              <a:gd name="connsiteX159" fmla="*/ 292100 w 338138"/>
              <a:gd name="connsiteY159" fmla="*/ 117475 h 336550"/>
              <a:gd name="connsiteX160" fmla="*/ 293688 w 338138"/>
              <a:gd name="connsiteY160" fmla="*/ 117475 h 336550"/>
              <a:gd name="connsiteX161" fmla="*/ 293688 w 338138"/>
              <a:gd name="connsiteY161" fmla="*/ 119063 h 336550"/>
              <a:gd name="connsiteX162" fmla="*/ 293688 w 338138"/>
              <a:gd name="connsiteY162" fmla="*/ 120650 h 336550"/>
              <a:gd name="connsiteX163" fmla="*/ 285750 w 338138"/>
              <a:gd name="connsiteY163" fmla="*/ 101600 h 336550"/>
              <a:gd name="connsiteX164" fmla="*/ 287338 w 338138"/>
              <a:gd name="connsiteY164" fmla="*/ 101600 h 336550"/>
              <a:gd name="connsiteX165" fmla="*/ 287338 w 338138"/>
              <a:gd name="connsiteY165" fmla="*/ 104775 h 336550"/>
              <a:gd name="connsiteX166" fmla="*/ 288925 w 338138"/>
              <a:gd name="connsiteY166" fmla="*/ 107950 h 336550"/>
              <a:gd name="connsiteX167" fmla="*/ 290513 w 338138"/>
              <a:gd name="connsiteY167" fmla="*/ 109538 h 336550"/>
              <a:gd name="connsiteX168" fmla="*/ 292101 w 338138"/>
              <a:gd name="connsiteY168" fmla="*/ 111125 h 336550"/>
              <a:gd name="connsiteX169" fmla="*/ 293688 w 338138"/>
              <a:gd name="connsiteY169" fmla="*/ 111125 h 336550"/>
              <a:gd name="connsiteX170" fmla="*/ 293688 w 338138"/>
              <a:gd name="connsiteY170" fmla="*/ 114300 h 336550"/>
              <a:gd name="connsiteX171" fmla="*/ 293688 w 338138"/>
              <a:gd name="connsiteY171" fmla="*/ 115887 h 336550"/>
              <a:gd name="connsiteX172" fmla="*/ 295276 w 338138"/>
              <a:gd name="connsiteY172" fmla="*/ 117475 h 336550"/>
              <a:gd name="connsiteX173" fmla="*/ 295276 w 338138"/>
              <a:gd name="connsiteY173" fmla="*/ 119062 h 336550"/>
              <a:gd name="connsiteX174" fmla="*/ 295276 w 338138"/>
              <a:gd name="connsiteY174" fmla="*/ 120650 h 336550"/>
              <a:gd name="connsiteX175" fmla="*/ 295276 w 338138"/>
              <a:gd name="connsiteY175" fmla="*/ 122237 h 336550"/>
              <a:gd name="connsiteX176" fmla="*/ 293688 w 338138"/>
              <a:gd name="connsiteY176" fmla="*/ 117475 h 336550"/>
              <a:gd name="connsiteX177" fmla="*/ 293688 w 338138"/>
              <a:gd name="connsiteY177" fmla="*/ 115888 h 336550"/>
              <a:gd name="connsiteX178" fmla="*/ 292101 w 338138"/>
              <a:gd name="connsiteY178" fmla="*/ 114300 h 336550"/>
              <a:gd name="connsiteX179" fmla="*/ 290513 w 338138"/>
              <a:gd name="connsiteY179" fmla="*/ 114300 h 336550"/>
              <a:gd name="connsiteX180" fmla="*/ 290513 w 338138"/>
              <a:gd name="connsiteY180" fmla="*/ 115888 h 336550"/>
              <a:gd name="connsiteX181" fmla="*/ 290513 w 338138"/>
              <a:gd name="connsiteY181" fmla="*/ 117475 h 336550"/>
              <a:gd name="connsiteX182" fmla="*/ 288925 w 338138"/>
              <a:gd name="connsiteY182" fmla="*/ 117475 h 336550"/>
              <a:gd name="connsiteX183" fmla="*/ 288925 w 338138"/>
              <a:gd name="connsiteY183" fmla="*/ 115888 h 336550"/>
              <a:gd name="connsiteX184" fmla="*/ 288925 w 338138"/>
              <a:gd name="connsiteY184" fmla="*/ 112713 h 336550"/>
              <a:gd name="connsiteX185" fmla="*/ 287338 w 338138"/>
              <a:gd name="connsiteY185" fmla="*/ 109538 h 336550"/>
              <a:gd name="connsiteX186" fmla="*/ 285750 w 338138"/>
              <a:gd name="connsiteY186" fmla="*/ 107950 h 336550"/>
              <a:gd name="connsiteX187" fmla="*/ 285750 w 338138"/>
              <a:gd name="connsiteY187" fmla="*/ 106363 h 336550"/>
              <a:gd name="connsiteX188" fmla="*/ 285750 w 338138"/>
              <a:gd name="connsiteY188" fmla="*/ 103188 h 336550"/>
              <a:gd name="connsiteX189" fmla="*/ 203200 w 338138"/>
              <a:gd name="connsiteY189" fmla="*/ 85725 h 336550"/>
              <a:gd name="connsiteX190" fmla="*/ 207963 w 338138"/>
              <a:gd name="connsiteY190" fmla="*/ 85725 h 336550"/>
              <a:gd name="connsiteX191" fmla="*/ 204391 w 338138"/>
              <a:gd name="connsiteY191" fmla="*/ 87842 h 336550"/>
              <a:gd name="connsiteX192" fmla="*/ 203200 w 338138"/>
              <a:gd name="connsiteY192" fmla="*/ 87842 h 336550"/>
              <a:gd name="connsiteX193" fmla="*/ 203200 w 338138"/>
              <a:gd name="connsiteY193" fmla="*/ 85725 h 336550"/>
              <a:gd name="connsiteX194" fmla="*/ 188913 w 338138"/>
              <a:gd name="connsiteY194" fmla="*/ 83476 h 336550"/>
              <a:gd name="connsiteX195" fmla="*/ 192088 w 338138"/>
              <a:gd name="connsiteY195" fmla="*/ 84667 h 336550"/>
              <a:gd name="connsiteX196" fmla="*/ 190501 w 338138"/>
              <a:gd name="connsiteY196" fmla="*/ 85725 h 336550"/>
              <a:gd name="connsiteX197" fmla="*/ 185738 w 338138"/>
              <a:gd name="connsiteY197" fmla="*/ 84667 h 336550"/>
              <a:gd name="connsiteX198" fmla="*/ 188913 w 338138"/>
              <a:gd name="connsiteY198" fmla="*/ 83476 h 336550"/>
              <a:gd name="connsiteX199" fmla="*/ 161925 w 338138"/>
              <a:gd name="connsiteY199" fmla="*/ 77787 h 336550"/>
              <a:gd name="connsiteX200" fmla="*/ 163248 w 338138"/>
              <a:gd name="connsiteY200" fmla="*/ 77787 h 336550"/>
              <a:gd name="connsiteX201" fmla="*/ 168540 w 338138"/>
              <a:gd name="connsiteY201" fmla="*/ 82550 h 336550"/>
              <a:gd name="connsiteX202" fmla="*/ 167217 w 338138"/>
              <a:gd name="connsiteY202" fmla="*/ 82550 h 336550"/>
              <a:gd name="connsiteX203" fmla="*/ 167217 w 338138"/>
              <a:gd name="connsiteY203" fmla="*/ 81359 h 336550"/>
              <a:gd name="connsiteX204" fmla="*/ 161925 w 338138"/>
              <a:gd name="connsiteY204" fmla="*/ 78978 h 336550"/>
              <a:gd name="connsiteX205" fmla="*/ 161925 w 338138"/>
              <a:gd name="connsiteY205" fmla="*/ 77787 h 336550"/>
              <a:gd name="connsiteX206" fmla="*/ 158751 w 338138"/>
              <a:gd name="connsiteY206" fmla="*/ 73554 h 336550"/>
              <a:gd name="connsiteX207" fmla="*/ 155575 w 338138"/>
              <a:gd name="connsiteY207" fmla="*/ 77787 h 336550"/>
              <a:gd name="connsiteX208" fmla="*/ 153988 w 338138"/>
              <a:gd name="connsiteY208" fmla="*/ 76729 h 336550"/>
              <a:gd name="connsiteX209" fmla="*/ 158751 w 338138"/>
              <a:gd name="connsiteY209" fmla="*/ 73554 h 336550"/>
              <a:gd name="connsiteX210" fmla="*/ 140098 w 338138"/>
              <a:gd name="connsiteY210" fmla="*/ 48759 h 336550"/>
              <a:gd name="connsiteX211" fmla="*/ 142876 w 338138"/>
              <a:gd name="connsiteY211" fmla="*/ 48759 h 336550"/>
              <a:gd name="connsiteX212" fmla="*/ 131763 w 338138"/>
              <a:gd name="connsiteY212" fmla="*/ 55563 h 336550"/>
              <a:gd name="connsiteX213" fmla="*/ 140098 w 338138"/>
              <a:gd name="connsiteY213" fmla="*/ 48759 h 336550"/>
              <a:gd name="connsiteX214" fmla="*/ 148273 w 338138"/>
              <a:gd name="connsiteY214" fmla="*/ 42598 h 336550"/>
              <a:gd name="connsiteX215" fmla="*/ 150813 w 338138"/>
              <a:gd name="connsiteY215" fmla="*/ 42598 h 336550"/>
              <a:gd name="connsiteX216" fmla="*/ 149543 w 338138"/>
              <a:gd name="connsiteY216" fmla="*/ 43921 h 336550"/>
              <a:gd name="connsiteX217" fmla="*/ 148273 w 338138"/>
              <a:gd name="connsiteY217" fmla="*/ 51859 h 336550"/>
              <a:gd name="connsiteX218" fmla="*/ 150813 w 338138"/>
              <a:gd name="connsiteY218" fmla="*/ 50536 h 336550"/>
              <a:gd name="connsiteX219" fmla="*/ 148273 w 338138"/>
              <a:gd name="connsiteY219" fmla="*/ 53181 h 336550"/>
              <a:gd name="connsiteX220" fmla="*/ 149543 w 338138"/>
              <a:gd name="connsiteY220" fmla="*/ 54504 h 336550"/>
              <a:gd name="connsiteX221" fmla="*/ 141923 w 338138"/>
              <a:gd name="connsiteY221" fmla="*/ 55827 h 336550"/>
              <a:gd name="connsiteX222" fmla="*/ 138113 w 338138"/>
              <a:gd name="connsiteY222" fmla="*/ 57150 h 336550"/>
              <a:gd name="connsiteX223" fmla="*/ 140653 w 338138"/>
              <a:gd name="connsiteY223" fmla="*/ 55827 h 336550"/>
              <a:gd name="connsiteX224" fmla="*/ 141923 w 338138"/>
              <a:gd name="connsiteY224" fmla="*/ 53181 h 336550"/>
              <a:gd name="connsiteX225" fmla="*/ 139383 w 338138"/>
              <a:gd name="connsiteY225" fmla="*/ 53181 h 336550"/>
              <a:gd name="connsiteX226" fmla="*/ 141923 w 338138"/>
              <a:gd name="connsiteY226" fmla="*/ 51859 h 336550"/>
              <a:gd name="connsiteX227" fmla="*/ 145733 w 338138"/>
              <a:gd name="connsiteY227" fmla="*/ 49213 h 336550"/>
              <a:gd name="connsiteX228" fmla="*/ 144463 w 338138"/>
              <a:gd name="connsiteY228" fmla="*/ 47890 h 336550"/>
              <a:gd name="connsiteX229" fmla="*/ 144463 w 338138"/>
              <a:gd name="connsiteY229" fmla="*/ 45244 h 336550"/>
              <a:gd name="connsiteX230" fmla="*/ 143193 w 338138"/>
              <a:gd name="connsiteY230" fmla="*/ 45244 h 336550"/>
              <a:gd name="connsiteX231" fmla="*/ 169336 w 338138"/>
              <a:gd name="connsiteY231" fmla="*/ 30162 h 336550"/>
              <a:gd name="connsiteX232" fmla="*/ 33338 w 338138"/>
              <a:gd name="connsiteY232" fmla="*/ 136706 h 336550"/>
              <a:gd name="connsiteX233" fmla="*/ 33338 w 338138"/>
              <a:gd name="connsiteY233" fmla="*/ 138022 h 336550"/>
              <a:gd name="connsiteX234" fmla="*/ 33338 w 338138"/>
              <a:gd name="connsiteY234" fmla="*/ 139337 h 336550"/>
              <a:gd name="connsiteX235" fmla="*/ 33338 w 338138"/>
              <a:gd name="connsiteY235" fmla="*/ 140652 h 336550"/>
              <a:gd name="connsiteX236" fmla="*/ 34658 w 338138"/>
              <a:gd name="connsiteY236" fmla="*/ 139337 h 336550"/>
              <a:gd name="connsiteX237" fmla="*/ 35979 w 338138"/>
              <a:gd name="connsiteY237" fmla="*/ 139337 h 336550"/>
              <a:gd name="connsiteX238" fmla="*/ 35979 w 338138"/>
              <a:gd name="connsiteY238" fmla="*/ 140652 h 336550"/>
              <a:gd name="connsiteX239" fmla="*/ 43901 w 338138"/>
              <a:gd name="connsiteY239" fmla="*/ 153806 h 336550"/>
              <a:gd name="connsiteX240" fmla="*/ 45221 w 338138"/>
              <a:gd name="connsiteY240" fmla="*/ 169590 h 336550"/>
              <a:gd name="connsiteX241" fmla="*/ 49182 w 338138"/>
              <a:gd name="connsiteY241" fmla="*/ 166959 h 336550"/>
              <a:gd name="connsiteX242" fmla="*/ 50503 w 338138"/>
              <a:gd name="connsiteY242" fmla="*/ 170905 h 336550"/>
              <a:gd name="connsiteX243" fmla="*/ 50503 w 338138"/>
              <a:gd name="connsiteY243" fmla="*/ 168275 h 336550"/>
              <a:gd name="connsiteX244" fmla="*/ 55784 w 338138"/>
              <a:gd name="connsiteY244" fmla="*/ 174852 h 336550"/>
              <a:gd name="connsiteX245" fmla="*/ 57105 w 338138"/>
              <a:gd name="connsiteY245" fmla="*/ 174852 h 336550"/>
              <a:gd name="connsiteX246" fmla="*/ 57105 w 338138"/>
              <a:gd name="connsiteY246" fmla="*/ 173536 h 336550"/>
              <a:gd name="connsiteX247" fmla="*/ 59745 w 338138"/>
              <a:gd name="connsiteY247" fmla="*/ 173536 h 336550"/>
              <a:gd name="connsiteX248" fmla="*/ 61066 w 338138"/>
              <a:gd name="connsiteY248" fmla="*/ 173536 h 336550"/>
              <a:gd name="connsiteX249" fmla="*/ 62386 w 338138"/>
              <a:gd name="connsiteY249" fmla="*/ 173536 h 336550"/>
              <a:gd name="connsiteX250" fmla="*/ 63706 w 338138"/>
              <a:gd name="connsiteY250" fmla="*/ 173536 h 336550"/>
              <a:gd name="connsiteX251" fmla="*/ 65027 w 338138"/>
              <a:gd name="connsiteY251" fmla="*/ 173536 h 336550"/>
              <a:gd name="connsiteX252" fmla="*/ 65027 w 338138"/>
              <a:gd name="connsiteY252" fmla="*/ 174852 h 336550"/>
              <a:gd name="connsiteX253" fmla="*/ 68988 w 338138"/>
              <a:gd name="connsiteY253" fmla="*/ 177482 h 336550"/>
              <a:gd name="connsiteX254" fmla="*/ 72949 w 338138"/>
              <a:gd name="connsiteY254" fmla="*/ 180113 h 336550"/>
              <a:gd name="connsiteX255" fmla="*/ 74269 w 338138"/>
              <a:gd name="connsiteY255" fmla="*/ 182744 h 336550"/>
              <a:gd name="connsiteX256" fmla="*/ 74269 w 338138"/>
              <a:gd name="connsiteY256" fmla="*/ 185374 h 336550"/>
              <a:gd name="connsiteX257" fmla="*/ 74269 w 338138"/>
              <a:gd name="connsiteY257" fmla="*/ 189320 h 336550"/>
              <a:gd name="connsiteX258" fmla="*/ 71629 w 338138"/>
              <a:gd name="connsiteY258" fmla="*/ 194582 h 336550"/>
              <a:gd name="connsiteX259" fmla="*/ 71629 w 338138"/>
              <a:gd name="connsiteY259" fmla="*/ 195897 h 336550"/>
              <a:gd name="connsiteX260" fmla="*/ 63706 w 338138"/>
              <a:gd name="connsiteY260" fmla="*/ 219574 h 336550"/>
              <a:gd name="connsiteX261" fmla="*/ 66347 w 338138"/>
              <a:gd name="connsiteY261" fmla="*/ 236673 h 336550"/>
              <a:gd name="connsiteX262" fmla="*/ 66347 w 338138"/>
              <a:gd name="connsiteY262" fmla="*/ 239304 h 336550"/>
              <a:gd name="connsiteX263" fmla="*/ 65027 w 338138"/>
              <a:gd name="connsiteY263" fmla="*/ 245881 h 336550"/>
              <a:gd name="connsiteX264" fmla="*/ 62386 w 338138"/>
              <a:gd name="connsiteY264" fmla="*/ 244565 h 336550"/>
              <a:gd name="connsiteX265" fmla="*/ 65027 w 338138"/>
              <a:gd name="connsiteY265" fmla="*/ 253773 h 336550"/>
              <a:gd name="connsiteX266" fmla="*/ 62386 w 338138"/>
              <a:gd name="connsiteY266" fmla="*/ 255088 h 336550"/>
              <a:gd name="connsiteX267" fmla="*/ 63706 w 338138"/>
              <a:gd name="connsiteY267" fmla="*/ 257719 h 336550"/>
              <a:gd name="connsiteX268" fmla="*/ 66347 w 338138"/>
              <a:gd name="connsiteY268" fmla="*/ 260350 h 336550"/>
              <a:gd name="connsiteX269" fmla="*/ 66347 w 338138"/>
              <a:gd name="connsiteY269" fmla="*/ 261665 h 336550"/>
              <a:gd name="connsiteX270" fmla="*/ 67668 w 338138"/>
              <a:gd name="connsiteY270" fmla="*/ 261665 h 336550"/>
              <a:gd name="connsiteX271" fmla="*/ 87473 w 338138"/>
              <a:gd name="connsiteY271" fmla="*/ 280080 h 336550"/>
              <a:gd name="connsiteX272" fmla="*/ 88794 w 338138"/>
              <a:gd name="connsiteY272" fmla="*/ 280080 h 336550"/>
              <a:gd name="connsiteX273" fmla="*/ 88794 w 338138"/>
              <a:gd name="connsiteY273" fmla="*/ 281395 h 336550"/>
              <a:gd name="connsiteX274" fmla="*/ 90114 w 338138"/>
              <a:gd name="connsiteY274" fmla="*/ 281395 h 336550"/>
              <a:gd name="connsiteX275" fmla="*/ 169336 w 338138"/>
              <a:gd name="connsiteY275" fmla="*/ 306387 h 336550"/>
              <a:gd name="connsiteX276" fmla="*/ 307976 w 338138"/>
              <a:gd name="connsiteY276" fmla="*/ 168275 h 336550"/>
              <a:gd name="connsiteX277" fmla="*/ 306128 w 338138"/>
              <a:gd name="connsiteY277" fmla="*/ 156215 h 336550"/>
              <a:gd name="connsiteX278" fmla="*/ 306388 w 338138"/>
              <a:gd name="connsiteY278" fmla="*/ 154573 h 336550"/>
              <a:gd name="connsiteX279" fmla="*/ 306388 w 338138"/>
              <a:gd name="connsiteY279" fmla="*/ 151899 h 336550"/>
              <a:gd name="connsiteX280" fmla="*/ 305656 w 338138"/>
              <a:gd name="connsiteY280" fmla="*/ 153133 h 336550"/>
              <a:gd name="connsiteX281" fmla="*/ 301374 w 338138"/>
              <a:gd name="connsiteY281" fmla="*/ 125197 h 336550"/>
              <a:gd name="connsiteX282" fmla="*/ 282889 w 338138"/>
              <a:gd name="connsiteY282" fmla="*/ 88038 h 336550"/>
              <a:gd name="connsiteX283" fmla="*/ 282889 w 338138"/>
              <a:gd name="connsiteY283" fmla="*/ 109084 h 336550"/>
              <a:gd name="connsiteX284" fmla="*/ 281569 w 338138"/>
              <a:gd name="connsiteY284" fmla="*/ 113030 h 336550"/>
              <a:gd name="connsiteX285" fmla="*/ 278928 w 338138"/>
              <a:gd name="connsiteY285" fmla="*/ 115660 h 336550"/>
              <a:gd name="connsiteX286" fmla="*/ 278928 w 338138"/>
              <a:gd name="connsiteY286" fmla="*/ 113030 h 336550"/>
              <a:gd name="connsiteX287" fmla="*/ 277608 w 338138"/>
              <a:gd name="connsiteY287" fmla="*/ 109084 h 336550"/>
              <a:gd name="connsiteX288" fmla="*/ 274967 w 338138"/>
              <a:gd name="connsiteY288" fmla="*/ 106453 h 336550"/>
              <a:gd name="connsiteX289" fmla="*/ 253841 w 338138"/>
              <a:gd name="connsiteY289" fmla="*/ 101192 h 336550"/>
              <a:gd name="connsiteX290" fmla="*/ 249880 w 338138"/>
              <a:gd name="connsiteY290" fmla="*/ 99876 h 336550"/>
              <a:gd name="connsiteX291" fmla="*/ 240637 w 338138"/>
              <a:gd name="connsiteY291" fmla="*/ 97245 h 336550"/>
              <a:gd name="connsiteX292" fmla="*/ 245919 w 338138"/>
              <a:gd name="connsiteY292" fmla="*/ 106453 h 336550"/>
              <a:gd name="connsiteX293" fmla="*/ 247239 w 338138"/>
              <a:gd name="connsiteY293" fmla="*/ 103822 h 336550"/>
              <a:gd name="connsiteX294" fmla="*/ 248559 w 338138"/>
              <a:gd name="connsiteY294" fmla="*/ 106453 h 336550"/>
              <a:gd name="connsiteX295" fmla="*/ 256482 w 338138"/>
              <a:gd name="connsiteY295" fmla="*/ 105138 h 336550"/>
              <a:gd name="connsiteX296" fmla="*/ 268365 w 338138"/>
              <a:gd name="connsiteY296" fmla="*/ 124868 h 336550"/>
              <a:gd name="connsiteX297" fmla="*/ 259122 w 338138"/>
              <a:gd name="connsiteY297" fmla="*/ 132760 h 336550"/>
              <a:gd name="connsiteX298" fmla="*/ 236676 w 338138"/>
              <a:gd name="connsiteY298" fmla="*/ 128814 h 336550"/>
              <a:gd name="connsiteX299" fmla="*/ 235356 w 338138"/>
              <a:gd name="connsiteY299" fmla="*/ 126183 h 336550"/>
              <a:gd name="connsiteX300" fmla="*/ 234035 w 338138"/>
              <a:gd name="connsiteY300" fmla="*/ 123553 h 336550"/>
              <a:gd name="connsiteX301" fmla="*/ 223472 w 338138"/>
              <a:gd name="connsiteY301" fmla="*/ 110399 h 336550"/>
              <a:gd name="connsiteX302" fmla="*/ 220831 w 338138"/>
              <a:gd name="connsiteY302" fmla="*/ 107768 h 336550"/>
              <a:gd name="connsiteX303" fmla="*/ 218191 w 338138"/>
              <a:gd name="connsiteY303" fmla="*/ 105138 h 336550"/>
              <a:gd name="connsiteX304" fmla="*/ 215550 w 338138"/>
              <a:gd name="connsiteY304" fmla="*/ 102507 h 336550"/>
              <a:gd name="connsiteX305" fmla="*/ 210268 w 338138"/>
              <a:gd name="connsiteY305" fmla="*/ 98561 h 336550"/>
              <a:gd name="connsiteX306" fmla="*/ 210268 w 338138"/>
              <a:gd name="connsiteY306" fmla="*/ 99876 h 336550"/>
              <a:gd name="connsiteX307" fmla="*/ 212909 w 338138"/>
              <a:gd name="connsiteY307" fmla="*/ 103822 h 336550"/>
              <a:gd name="connsiteX308" fmla="*/ 215550 w 338138"/>
              <a:gd name="connsiteY308" fmla="*/ 106453 h 336550"/>
              <a:gd name="connsiteX309" fmla="*/ 216870 w 338138"/>
              <a:gd name="connsiteY309" fmla="*/ 109084 h 336550"/>
              <a:gd name="connsiteX310" fmla="*/ 224793 w 338138"/>
              <a:gd name="connsiteY310" fmla="*/ 122237 h 336550"/>
              <a:gd name="connsiteX311" fmla="*/ 231394 w 338138"/>
              <a:gd name="connsiteY311" fmla="*/ 131445 h 336550"/>
              <a:gd name="connsiteX312" fmla="*/ 234035 w 338138"/>
              <a:gd name="connsiteY312" fmla="*/ 134075 h 336550"/>
              <a:gd name="connsiteX313" fmla="*/ 236676 w 338138"/>
              <a:gd name="connsiteY313" fmla="*/ 138022 h 336550"/>
              <a:gd name="connsiteX314" fmla="*/ 240637 w 338138"/>
              <a:gd name="connsiteY314" fmla="*/ 140652 h 336550"/>
              <a:gd name="connsiteX315" fmla="*/ 244598 w 338138"/>
              <a:gd name="connsiteY315" fmla="*/ 143283 h 336550"/>
              <a:gd name="connsiteX316" fmla="*/ 245919 w 338138"/>
              <a:gd name="connsiteY316" fmla="*/ 143283 h 336550"/>
              <a:gd name="connsiteX317" fmla="*/ 248559 w 338138"/>
              <a:gd name="connsiteY317" fmla="*/ 143283 h 336550"/>
              <a:gd name="connsiteX318" fmla="*/ 260443 w 338138"/>
              <a:gd name="connsiteY318" fmla="*/ 140652 h 336550"/>
              <a:gd name="connsiteX319" fmla="*/ 259122 w 338138"/>
              <a:gd name="connsiteY319" fmla="*/ 147229 h 336550"/>
              <a:gd name="connsiteX320" fmla="*/ 257802 w 338138"/>
              <a:gd name="connsiteY320" fmla="*/ 151175 h 336550"/>
              <a:gd name="connsiteX321" fmla="*/ 255161 w 338138"/>
              <a:gd name="connsiteY321" fmla="*/ 159067 h 336550"/>
              <a:gd name="connsiteX322" fmla="*/ 253841 w 338138"/>
              <a:gd name="connsiteY322" fmla="*/ 161698 h 336550"/>
              <a:gd name="connsiteX323" fmla="*/ 232715 w 338138"/>
              <a:gd name="connsiteY323" fmla="*/ 190636 h 336550"/>
              <a:gd name="connsiteX324" fmla="*/ 234035 w 338138"/>
              <a:gd name="connsiteY324" fmla="*/ 191951 h 336550"/>
              <a:gd name="connsiteX325" fmla="*/ 228754 w 338138"/>
              <a:gd name="connsiteY325" fmla="*/ 212997 h 336550"/>
              <a:gd name="connsiteX326" fmla="*/ 227433 w 338138"/>
              <a:gd name="connsiteY326" fmla="*/ 215628 h 336550"/>
              <a:gd name="connsiteX327" fmla="*/ 218191 w 338138"/>
              <a:gd name="connsiteY327" fmla="*/ 235358 h 336550"/>
              <a:gd name="connsiteX328" fmla="*/ 212909 w 338138"/>
              <a:gd name="connsiteY328" fmla="*/ 239304 h 336550"/>
              <a:gd name="connsiteX329" fmla="*/ 211589 w 338138"/>
              <a:gd name="connsiteY329" fmla="*/ 241935 h 336550"/>
              <a:gd name="connsiteX330" fmla="*/ 210268 w 338138"/>
              <a:gd name="connsiteY330" fmla="*/ 245881 h 336550"/>
              <a:gd name="connsiteX331" fmla="*/ 207628 w 338138"/>
              <a:gd name="connsiteY331" fmla="*/ 248512 h 336550"/>
              <a:gd name="connsiteX332" fmla="*/ 203667 w 338138"/>
              <a:gd name="connsiteY332" fmla="*/ 253773 h 336550"/>
              <a:gd name="connsiteX333" fmla="*/ 191783 w 338138"/>
              <a:gd name="connsiteY333" fmla="*/ 259034 h 336550"/>
              <a:gd name="connsiteX334" fmla="*/ 185181 w 338138"/>
              <a:gd name="connsiteY334" fmla="*/ 259034 h 336550"/>
              <a:gd name="connsiteX335" fmla="*/ 183861 w 338138"/>
              <a:gd name="connsiteY335" fmla="*/ 260350 h 336550"/>
              <a:gd name="connsiteX336" fmla="*/ 183861 w 338138"/>
              <a:gd name="connsiteY336" fmla="*/ 261665 h 336550"/>
              <a:gd name="connsiteX337" fmla="*/ 181220 w 338138"/>
              <a:gd name="connsiteY337" fmla="*/ 261665 h 336550"/>
              <a:gd name="connsiteX338" fmla="*/ 178579 w 338138"/>
              <a:gd name="connsiteY338" fmla="*/ 260350 h 336550"/>
              <a:gd name="connsiteX339" fmla="*/ 177259 w 338138"/>
              <a:gd name="connsiteY339" fmla="*/ 259034 h 336550"/>
              <a:gd name="connsiteX340" fmla="*/ 175938 w 338138"/>
              <a:gd name="connsiteY340" fmla="*/ 257719 h 336550"/>
              <a:gd name="connsiteX341" fmla="*/ 175938 w 338138"/>
              <a:gd name="connsiteY341" fmla="*/ 256404 h 336550"/>
              <a:gd name="connsiteX342" fmla="*/ 175938 w 338138"/>
              <a:gd name="connsiteY342" fmla="*/ 255088 h 336550"/>
              <a:gd name="connsiteX343" fmla="*/ 175938 w 338138"/>
              <a:gd name="connsiteY343" fmla="*/ 253773 h 336550"/>
              <a:gd name="connsiteX344" fmla="*/ 174618 w 338138"/>
              <a:gd name="connsiteY344" fmla="*/ 251142 h 336550"/>
              <a:gd name="connsiteX345" fmla="*/ 173298 w 338138"/>
              <a:gd name="connsiteY345" fmla="*/ 248512 h 336550"/>
              <a:gd name="connsiteX346" fmla="*/ 171977 w 338138"/>
              <a:gd name="connsiteY346" fmla="*/ 245881 h 336550"/>
              <a:gd name="connsiteX347" fmla="*/ 170657 w 338138"/>
              <a:gd name="connsiteY347" fmla="*/ 245881 h 336550"/>
              <a:gd name="connsiteX348" fmla="*/ 170657 w 338138"/>
              <a:gd name="connsiteY348" fmla="*/ 244565 h 336550"/>
              <a:gd name="connsiteX349" fmla="*/ 169336 w 338138"/>
              <a:gd name="connsiteY349" fmla="*/ 243250 h 336550"/>
              <a:gd name="connsiteX350" fmla="*/ 169336 w 338138"/>
              <a:gd name="connsiteY350" fmla="*/ 241935 h 336550"/>
              <a:gd name="connsiteX351" fmla="*/ 160094 w 338138"/>
              <a:gd name="connsiteY351" fmla="*/ 219574 h 336550"/>
              <a:gd name="connsiteX352" fmla="*/ 164055 w 338138"/>
              <a:gd name="connsiteY352" fmla="*/ 205105 h 336550"/>
              <a:gd name="connsiteX353" fmla="*/ 165375 w 338138"/>
              <a:gd name="connsiteY353" fmla="*/ 202474 h 336550"/>
              <a:gd name="connsiteX354" fmla="*/ 165375 w 338138"/>
              <a:gd name="connsiteY354" fmla="*/ 198528 h 336550"/>
              <a:gd name="connsiteX355" fmla="*/ 164055 w 338138"/>
              <a:gd name="connsiteY355" fmla="*/ 194582 h 336550"/>
              <a:gd name="connsiteX356" fmla="*/ 160094 w 338138"/>
              <a:gd name="connsiteY356" fmla="*/ 185374 h 336550"/>
              <a:gd name="connsiteX357" fmla="*/ 157453 w 338138"/>
              <a:gd name="connsiteY357" fmla="*/ 182744 h 336550"/>
              <a:gd name="connsiteX358" fmla="*/ 156133 w 338138"/>
              <a:gd name="connsiteY358" fmla="*/ 180113 h 336550"/>
              <a:gd name="connsiteX359" fmla="*/ 152172 w 338138"/>
              <a:gd name="connsiteY359" fmla="*/ 164329 h 336550"/>
              <a:gd name="connsiteX360" fmla="*/ 148210 w 338138"/>
              <a:gd name="connsiteY360" fmla="*/ 160383 h 336550"/>
              <a:gd name="connsiteX361" fmla="*/ 144249 w 338138"/>
              <a:gd name="connsiteY361" fmla="*/ 160383 h 336550"/>
              <a:gd name="connsiteX362" fmla="*/ 142929 w 338138"/>
              <a:gd name="connsiteY362" fmla="*/ 159067 h 336550"/>
              <a:gd name="connsiteX363" fmla="*/ 141609 w 338138"/>
              <a:gd name="connsiteY363" fmla="*/ 157752 h 336550"/>
              <a:gd name="connsiteX364" fmla="*/ 141609 w 338138"/>
              <a:gd name="connsiteY364" fmla="*/ 156437 h 336550"/>
              <a:gd name="connsiteX365" fmla="*/ 136327 w 338138"/>
              <a:gd name="connsiteY365" fmla="*/ 155121 h 336550"/>
              <a:gd name="connsiteX366" fmla="*/ 133686 w 338138"/>
              <a:gd name="connsiteY366" fmla="*/ 156437 h 336550"/>
              <a:gd name="connsiteX367" fmla="*/ 131046 w 338138"/>
              <a:gd name="connsiteY367" fmla="*/ 156437 h 336550"/>
              <a:gd name="connsiteX368" fmla="*/ 92755 w 338138"/>
              <a:gd name="connsiteY368" fmla="*/ 145914 h 336550"/>
              <a:gd name="connsiteX369" fmla="*/ 91434 w 338138"/>
              <a:gd name="connsiteY369" fmla="*/ 143283 h 336550"/>
              <a:gd name="connsiteX370" fmla="*/ 88794 w 338138"/>
              <a:gd name="connsiteY370" fmla="*/ 140652 h 336550"/>
              <a:gd name="connsiteX371" fmla="*/ 88794 w 338138"/>
              <a:gd name="connsiteY371" fmla="*/ 139337 h 336550"/>
              <a:gd name="connsiteX372" fmla="*/ 87473 w 338138"/>
              <a:gd name="connsiteY372" fmla="*/ 139337 h 336550"/>
              <a:gd name="connsiteX373" fmla="*/ 88794 w 338138"/>
              <a:gd name="connsiteY373" fmla="*/ 136706 h 336550"/>
              <a:gd name="connsiteX374" fmla="*/ 88794 w 338138"/>
              <a:gd name="connsiteY374" fmla="*/ 134075 h 336550"/>
              <a:gd name="connsiteX375" fmla="*/ 88794 w 338138"/>
              <a:gd name="connsiteY375" fmla="*/ 132760 h 336550"/>
              <a:gd name="connsiteX376" fmla="*/ 88794 w 338138"/>
              <a:gd name="connsiteY376" fmla="*/ 131445 h 336550"/>
              <a:gd name="connsiteX377" fmla="*/ 101997 w 338138"/>
              <a:gd name="connsiteY377" fmla="*/ 103822 h 336550"/>
              <a:gd name="connsiteX378" fmla="*/ 105958 w 338138"/>
              <a:gd name="connsiteY378" fmla="*/ 101192 h 336550"/>
              <a:gd name="connsiteX379" fmla="*/ 113881 w 338138"/>
              <a:gd name="connsiteY379" fmla="*/ 95930 h 336550"/>
              <a:gd name="connsiteX380" fmla="*/ 115201 w 338138"/>
              <a:gd name="connsiteY380" fmla="*/ 93299 h 336550"/>
              <a:gd name="connsiteX381" fmla="*/ 125764 w 338138"/>
              <a:gd name="connsiteY381" fmla="*/ 84092 h 336550"/>
              <a:gd name="connsiteX382" fmla="*/ 144249 w 338138"/>
              <a:gd name="connsiteY382" fmla="*/ 81461 h 336550"/>
              <a:gd name="connsiteX383" fmla="*/ 148210 w 338138"/>
              <a:gd name="connsiteY383" fmla="*/ 81461 h 336550"/>
              <a:gd name="connsiteX384" fmla="*/ 161414 w 338138"/>
              <a:gd name="connsiteY384" fmla="*/ 82777 h 336550"/>
              <a:gd name="connsiteX385" fmla="*/ 168016 w 338138"/>
              <a:gd name="connsiteY385" fmla="*/ 91984 h 336550"/>
              <a:gd name="connsiteX386" fmla="*/ 170657 w 338138"/>
              <a:gd name="connsiteY386" fmla="*/ 91984 h 336550"/>
              <a:gd name="connsiteX387" fmla="*/ 174618 w 338138"/>
              <a:gd name="connsiteY387" fmla="*/ 93299 h 336550"/>
              <a:gd name="connsiteX388" fmla="*/ 175938 w 338138"/>
              <a:gd name="connsiteY388" fmla="*/ 94615 h 336550"/>
              <a:gd name="connsiteX389" fmla="*/ 179899 w 338138"/>
              <a:gd name="connsiteY389" fmla="*/ 95930 h 336550"/>
              <a:gd name="connsiteX390" fmla="*/ 179899 w 338138"/>
              <a:gd name="connsiteY390" fmla="*/ 94615 h 336550"/>
              <a:gd name="connsiteX391" fmla="*/ 179899 w 338138"/>
              <a:gd name="connsiteY391" fmla="*/ 91984 h 336550"/>
              <a:gd name="connsiteX392" fmla="*/ 181220 w 338138"/>
              <a:gd name="connsiteY392" fmla="*/ 90669 h 336550"/>
              <a:gd name="connsiteX393" fmla="*/ 183861 w 338138"/>
              <a:gd name="connsiteY393" fmla="*/ 90669 h 336550"/>
              <a:gd name="connsiteX394" fmla="*/ 186501 w 338138"/>
              <a:gd name="connsiteY394" fmla="*/ 90669 h 336550"/>
              <a:gd name="connsiteX395" fmla="*/ 198385 w 338138"/>
              <a:gd name="connsiteY395" fmla="*/ 94615 h 336550"/>
              <a:gd name="connsiteX396" fmla="*/ 211589 w 338138"/>
              <a:gd name="connsiteY396" fmla="*/ 84092 h 336550"/>
              <a:gd name="connsiteX397" fmla="*/ 189142 w 338138"/>
              <a:gd name="connsiteY397" fmla="*/ 74884 h 336550"/>
              <a:gd name="connsiteX398" fmla="*/ 187822 w 338138"/>
              <a:gd name="connsiteY398" fmla="*/ 76200 h 336550"/>
              <a:gd name="connsiteX399" fmla="*/ 187822 w 338138"/>
              <a:gd name="connsiteY399" fmla="*/ 78830 h 336550"/>
              <a:gd name="connsiteX400" fmla="*/ 186501 w 338138"/>
              <a:gd name="connsiteY400" fmla="*/ 82777 h 336550"/>
              <a:gd name="connsiteX401" fmla="*/ 183861 w 338138"/>
              <a:gd name="connsiteY401" fmla="*/ 81461 h 336550"/>
              <a:gd name="connsiteX402" fmla="*/ 165375 w 338138"/>
              <a:gd name="connsiteY402" fmla="*/ 65677 h 336550"/>
              <a:gd name="connsiteX403" fmla="*/ 178579 w 338138"/>
              <a:gd name="connsiteY403" fmla="*/ 81461 h 336550"/>
              <a:gd name="connsiteX404" fmla="*/ 173298 w 338138"/>
              <a:gd name="connsiteY404" fmla="*/ 82777 h 336550"/>
              <a:gd name="connsiteX405" fmla="*/ 158773 w 338138"/>
              <a:gd name="connsiteY405" fmla="*/ 68308 h 336550"/>
              <a:gd name="connsiteX406" fmla="*/ 156133 w 338138"/>
              <a:gd name="connsiteY406" fmla="*/ 68308 h 336550"/>
              <a:gd name="connsiteX407" fmla="*/ 152172 w 338138"/>
              <a:gd name="connsiteY407" fmla="*/ 69623 h 336550"/>
              <a:gd name="connsiteX408" fmla="*/ 148210 w 338138"/>
              <a:gd name="connsiteY408" fmla="*/ 70938 h 336550"/>
              <a:gd name="connsiteX409" fmla="*/ 145570 w 338138"/>
              <a:gd name="connsiteY409" fmla="*/ 73569 h 336550"/>
              <a:gd name="connsiteX410" fmla="*/ 142929 w 338138"/>
              <a:gd name="connsiteY410" fmla="*/ 74884 h 336550"/>
              <a:gd name="connsiteX411" fmla="*/ 137647 w 338138"/>
              <a:gd name="connsiteY411" fmla="*/ 78830 h 336550"/>
              <a:gd name="connsiteX412" fmla="*/ 119162 w 338138"/>
              <a:gd name="connsiteY412" fmla="*/ 78830 h 336550"/>
              <a:gd name="connsiteX413" fmla="*/ 119162 w 338138"/>
              <a:gd name="connsiteY413" fmla="*/ 73569 h 336550"/>
              <a:gd name="connsiteX414" fmla="*/ 138968 w 338138"/>
              <a:gd name="connsiteY414" fmla="*/ 66992 h 336550"/>
              <a:gd name="connsiteX415" fmla="*/ 138968 w 338138"/>
              <a:gd name="connsiteY415" fmla="*/ 60415 h 336550"/>
              <a:gd name="connsiteX416" fmla="*/ 142929 w 338138"/>
              <a:gd name="connsiteY416" fmla="*/ 60415 h 336550"/>
              <a:gd name="connsiteX417" fmla="*/ 158773 w 338138"/>
              <a:gd name="connsiteY417" fmla="*/ 52523 h 336550"/>
              <a:gd name="connsiteX418" fmla="*/ 161414 w 338138"/>
              <a:gd name="connsiteY418" fmla="*/ 52523 h 336550"/>
              <a:gd name="connsiteX419" fmla="*/ 164055 w 338138"/>
              <a:gd name="connsiteY419" fmla="*/ 47262 h 336550"/>
              <a:gd name="connsiteX420" fmla="*/ 164055 w 338138"/>
              <a:gd name="connsiteY420" fmla="*/ 49893 h 336550"/>
              <a:gd name="connsiteX421" fmla="*/ 165375 w 338138"/>
              <a:gd name="connsiteY421" fmla="*/ 51208 h 336550"/>
              <a:gd name="connsiteX422" fmla="*/ 164055 w 338138"/>
              <a:gd name="connsiteY422" fmla="*/ 51208 h 336550"/>
              <a:gd name="connsiteX423" fmla="*/ 177259 w 338138"/>
              <a:gd name="connsiteY423" fmla="*/ 45947 h 336550"/>
              <a:gd name="connsiteX424" fmla="*/ 178579 w 338138"/>
              <a:gd name="connsiteY424" fmla="*/ 47262 h 336550"/>
              <a:gd name="connsiteX425" fmla="*/ 179899 w 338138"/>
              <a:gd name="connsiteY425" fmla="*/ 43316 h 336550"/>
              <a:gd name="connsiteX426" fmla="*/ 183861 w 338138"/>
              <a:gd name="connsiteY426" fmla="*/ 42000 h 336550"/>
              <a:gd name="connsiteX427" fmla="*/ 185181 w 338138"/>
              <a:gd name="connsiteY427" fmla="*/ 40685 h 336550"/>
              <a:gd name="connsiteX428" fmla="*/ 181220 w 338138"/>
              <a:gd name="connsiteY428" fmla="*/ 42000 h 336550"/>
              <a:gd name="connsiteX429" fmla="*/ 177259 w 338138"/>
              <a:gd name="connsiteY429" fmla="*/ 43316 h 336550"/>
              <a:gd name="connsiteX430" fmla="*/ 178579 w 338138"/>
              <a:gd name="connsiteY430" fmla="*/ 39370 h 336550"/>
              <a:gd name="connsiteX431" fmla="*/ 174618 w 338138"/>
              <a:gd name="connsiteY431" fmla="*/ 40685 h 336550"/>
              <a:gd name="connsiteX432" fmla="*/ 171977 w 338138"/>
              <a:gd name="connsiteY432" fmla="*/ 43316 h 336550"/>
              <a:gd name="connsiteX433" fmla="*/ 168016 w 338138"/>
              <a:gd name="connsiteY433" fmla="*/ 51208 h 336550"/>
              <a:gd name="connsiteX434" fmla="*/ 165375 w 338138"/>
              <a:gd name="connsiteY434" fmla="*/ 48577 h 336550"/>
              <a:gd name="connsiteX435" fmla="*/ 164055 w 338138"/>
              <a:gd name="connsiteY435" fmla="*/ 47262 h 336550"/>
              <a:gd name="connsiteX436" fmla="*/ 160094 w 338138"/>
              <a:gd name="connsiteY436" fmla="*/ 45947 h 336550"/>
              <a:gd name="connsiteX437" fmla="*/ 165375 w 338138"/>
              <a:gd name="connsiteY437" fmla="*/ 40685 h 336550"/>
              <a:gd name="connsiteX438" fmla="*/ 168016 w 338138"/>
              <a:gd name="connsiteY438" fmla="*/ 39370 h 336550"/>
              <a:gd name="connsiteX439" fmla="*/ 170657 w 338138"/>
              <a:gd name="connsiteY439" fmla="*/ 38054 h 336550"/>
              <a:gd name="connsiteX440" fmla="*/ 187822 w 338138"/>
              <a:gd name="connsiteY440" fmla="*/ 35424 h 336550"/>
              <a:gd name="connsiteX441" fmla="*/ 183861 w 338138"/>
              <a:gd name="connsiteY441" fmla="*/ 36739 h 336550"/>
              <a:gd name="connsiteX442" fmla="*/ 187822 w 338138"/>
              <a:gd name="connsiteY442" fmla="*/ 36739 h 336550"/>
              <a:gd name="connsiteX443" fmla="*/ 190463 w 338138"/>
              <a:gd name="connsiteY443" fmla="*/ 34108 h 336550"/>
              <a:gd name="connsiteX444" fmla="*/ 187822 w 338138"/>
              <a:gd name="connsiteY444" fmla="*/ 34108 h 336550"/>
              <a:gd name="connsiteX445" fmla="*/ 190463 w 338138"/>
              <a:gd name="connsiteY445" fmla="*/ 32793 h 336550"/>
              <a:gd name="connsiteX446" fmla="*/ 187822 w 338138"/>
              <a:gd name="connsiteY446" fmla="*/ 32793 h 336550"/>
              <a:gd name="connsiteX447" fmla="*/ 189915 w 338138"/>
              <a:gd name="connsiteY447" fmla="*/ 31750 h 336550"/>
              <a:gd name="connsiteX448" fmla="*/ 190463 w 338138"/>
              <a:gd name="connsiteY448" fmla="*/ 31477 h 336550"/>
              <a:gd name="connsiteX449" fmla="*/ 169336 w 338138"/>
              <a:gd name="connsiteY449" fmla="*/ 30162 h 336550"/>
              <a:gd name="connsiteX450" fmla="*/ 169069 w 338138"/>
              <a:gd name="connsiteY450" fmla="*/ 0 h 336550"/>
              <a:gd name="connsiteX451" fmla="*/ 338138 w 338138"/>
              <a:gd name="connsiteY451" fmla="*/ 168275 h 336550"/>
              <a:gd name="connsiteX452" fmla="*/ 169069 w 338138"/>
              <a:gd name="connsiteY452" fmla="*/ 336550 h 336550"/>
              <a:gd name="connsiteX453" fmla="*/ 0 w 338138"/>
              <a:gd name="connsiteY453" fmla="*/ 168275 h 336550"/>
              <a:gd name="connsiteX454" fmla="*/ 169069 w 338138"/>
              <a:gd name="connsiteY454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</a:cxnLst>
            <a:rect l="l" t="t" r="r" b="b"/>
            <a:pathLst>
              <a:path w="338138" h="336550">
                <a:moveTo>
                  <a:pt x="256117" y="200025"/>
                </a:moveTo>
                <a:cubicBezTo>
                  <a:pt x="256117" y="200025"/>
                  <a:pt x="256117" y="200025"/>
                  <a:pt x="257440" y="201324"/>
                </a:cubicBezTo>
                <a:cubicBezTo>
                  <a:pt x="257440" y="201324"/>
                  <a:pt x="257440" y="201324"/>
                  <a:pt x="258763" y="202623"/>
                </a:cubicBezTo>
                <a:cubicBezTo>
                  <a:pt x="258763" y="203922"/>
                  <a:pt x="258763" y="203922"/>
                  <a:pt x="258763" y="203922"/>
                </a:cubicBezTo>
                <a:lnTo>
                  <a:pt x="258763" y="205221"/>
                </a:lnTo>
                <a:cubicBezTo>
                  <a:pt x="258763" y="205221"/>
                  <a:pt x="258763" y="205221"/>
                  <a:pt x="258763" y="206520"/>
                </a:cubicBezTo>
                <a:cubicBezTo>
                  <a:pt x="258763" y="206520"/>
                  <a:pt x="258763" y="206520"/>
                  <a:pt x="257440" y="207819"/>
                </a:cubicBezTo>
                <a:cubicBezTo>
                  <a:pt x="257440" y="207819"/>
                  <a:pt x="257440" y="207819"/>
                  <a:pt x="254794" y="216911"/>
                </a:cubicBezTo>
                <a:cubicBezTo>
                  <a:pt x="254794" y="216911"/>
                  <a:pt x="254794" y="216911"/>
                  <a:pt x="246857" y="233796"/>
                </a:cubicBezTo>
                <a:cubicBezTo>
                  <a:pt x="246857" y="233796"/>
                  <a:pt x="246857" y="233796"/>
                  <a:pt x="245534" y="240290"/>
                </a:cubicBezTo>
                <a:cubicBezTo>
                  <a:pt x="245534" y="240290"/>
                  <a:pt x="245534" y="240290"/>
                  <a:pt x="241565" y="242888"/>
                </a:cubicBezTo>
                <a:cubicBezTo>
                  <a:pt x="241565" y="242888"/>
                  <a:pt x="241565" y="242888"/>
                  <a:pt x="237596" y="241589"/>
                </a:cubicBezTo>
                <a:cubicBezTo>
                  <a:pt x="237596" y="241589"/>
                  <a:pt x="237596" y="241589"/>
                  <a:pt x="236273" y="238992"/>
                </a:cubicBezTo>
                <a:cubicBezTo>
                  <a:pt x="236273" y="238992"/>
                  <a:pt x="236273" y="238992"/>
                  <a:pt x="234950" y="237693"/>
                </a:cubicBezTo>
                <a:cubicBezTo>
                  <a:pt x="234950" y="237693"/>
                  <a:pt x="234950" y="237693"/>
                  <a:pt x="236273" y="235095"/>
                </a:cubicBezTo>
                <a:cubicBezTo>
                  <a:pt x="236273" y="235095"/>
                  <a:pt x="236273" y="235095"/>
                  <a:pt x="236273" y="233796"/>
                </a:cubicBezTo>
                <a:cubicBezTo>
                  <a:pt x="236273" y="233796"/>
                  <a:pt x="236273" y="233796"/>
                  <a:pt x="238919" y="226003"/>
                </a:cubicBezTo>
                <a:cubicBezTo>
                  <a:pt x="238919" y="226003"/>
                  <a:pt x="238919" y="226003"/>
                  <a:pt x="238919" y="218210"/>
                </a:cubicBezTo>
                <a:cubicBezTo>
                  <a:pt x="238919" y="218210"/>
                  <a:pt x="238919" y="218210"/>
                  <a:pt x="238919" y="216911"/>
                </a:cubicBezTo>
                <a:cubicBezTo>
                  <a:pt x="238919" y="216911"/>
                  <a:pt x="238919" y="216911"/>
                  <a:pt x="240242" y="215612"/>
                </a:cubicBezTo>
                <a:cubicBezTo>
                  <a:pt x="240242" y="215612"/>
                  <a:pt x="240242" y="215612"/>
                  <a:pt x="240242" y="214313"/>
                </a:cubicBezTo>
                <a:cubicBezTo>
                  <a:pt x="240242" y="214313"/>
                  <a:pt x="240242" y="214313"/>
                  <a:pt x="246857" y="210416"/>
                </a:cubicBezTo>
                <a:cubicBezTo>
                  <a:pt x="246857" y="210416"/>
                  <a:pt x="246857" y="210416"/>
                  <a:pt x="253471" y="202623"/>
                </a:cubicBezTo>
                <a:cubicBezTo>
                  <a:pt x="253471" y="202623"/>
                  <a:pt x="253471" y="202623"/>
                  <a:pt x="253471" y="201324"/>
                </a:cubicBezTo>
                <a:cubicBezTo>
                  <a:pt x="253471" y="201324"/>
                  <a:pt x="253471" y="201324"/>
                  <a:pt x="256117" y="200025"/>
                </a:cubicBezTo>
                <a:close/>
                <a:moveTo>
                  <a:pt x="300038" y="171450"/>
                </a:moveTo>
                <a:lnTo>
                  <a:pt x="301625" y="171450"/>
                </a:lnTo>
                <a:lnTo>
                  <a:pt x="298450" y="176213"/>
                </a:lnTo>
                <a:lnTo>
                  <a:pt x="296863" y="177800"/>
                </a:lnTo>
                <a:lnTo>
                  <a:pt x="295275" y="177800"/>
                </a:lnTo>
                <a:lnTo>
                  <a:pt x="295275" y="176213"/>
                </a:lnTo>
                <a:lnTo>
                  <a:pt x="296863" y="174625"/>
                </a:lnTo>
                <a:lnTo>
                  <a:pt x="298450" y="173038"/>
                </a:lnTo>
                <a:close/>
                <a:moveTo>
                  <a:pt x="293688" y="171450"/>
                </a:moveTo>
                <a:lnTo>
                  <a:pt x="296863" y="171450"/>
                </a:lnTo>
                <a:lnTo>
                  <a:pt x="293688" y="174625"/>
                </a:lnTo>
                <a:lnTo>
                  <a:pt x="292100" y="174625"/>
                </a:lnTo>
                <a:lnTo>
                  <a:pt x="292100" y="173038"/>
                </a:lnTo>
                <a:close/>
                <a:moveTo>
                  <a:pt x="303946" y="169998"/>
                </a:moveTo>
                <a:lnTo>
                  <a:pt x="303457" y="173083"/>
                </a:lnTo>
                <a:lnTo>
                  <a:pt x="303213" y="174625"/>
                </a:lnTo>
                <a:cubicBezTo>
                  <a:pt x="303213" y="174625"/>
                  <a:pt x="303213" y="174625"/>
                  <a:pt x="303213" y="173288"/>
                </a:cubicBezTo>
                <a:cubicBezTo>
                  <a:pt x="303213" y="173288"/>
                  <a:pt x="303213" y="173288"/>
                  <a:pt x="303213" y="171952"/>
                </a:cubicBezTo>
                <a:cubicBezTo>
                  <a:pt x="303213" y="171952"/>
                  <a:pt x="303213" y="171952"/>
                  <a:pt x="303213" y="170615"/>
                </a:cubicBezTo>
                <a:close/>
                <a:moveTo>
                  <a:pt x="288926" y="169862"/>
                </a:moveTo>
                <a:cubicBezTo>
                  <a:pt x="288926" y="169862"/>
                  <a:pt x="288926" y="169862"/>
                  <a:pt x="290513" y="169862"/>
                </a:cubicBezTo>
                <a:cubicBezTo>
                  <a:pt x="290513" y="169862"/>
                  <a:pt x="290513" y="169862"/>
                  <a:pt x="293688" y="169862"/>
                </a:cubicBezTo>
                <a:cubicBezTo>
                  <a:pt x="293688" y="169862"/>
                  <a:pt x="293688" y="169862"/>
                  <a:pt x="293688" y="170656"/>
                </a:cubicBezTo>
                <a:cubicBezTo>
                  <a:pt x="293688" y="170656"/>
                  <a:pt x="293688" y="170656"/>
                  <a:pt x="292101" y="171450"/>
                </a:cubicBezTo>
                <a:cubicBezTo>
                  <a:pt x="292101" y="171450"/>
                  <a:pt x="292101" y="171450"/>
                  <a:pt x="290513" y="171450"/>
                </a:cubicBezTo>
                <a:cubicBezTo>
                  <a:pt x="290513" y="171450"/>
                  <a:pt x="290513" y="171450"/>
                  <a:pt x="288926" y="171450"/>
                </a:cubicBezTo>
                <a:cubicBezTo>
                  <a:pt x="288926" y="171450"/>
                  <a:pt x="288926" y="171450"/>
                  <a:pt x="287338" y="170656"/>
                </a:cubicBezTo>
                <a:cubicBezTo>
                  <a:pt x="287338" y="170656"/>
                  <a:pt x="287338" y="170656"/>
                  <a:pt x="288926" y="169862"/>
                </a:cubicBezTo>
                <a:close/>
                <a:moveTo>
                  <a:pt x="304800" y="164600"/>
                </a:moveTo>
                <a:lnTo>
                  <a:pt x="304800" y="165267"/>
                </a:lnTo>
                <a:cubicBezTo>
                  <a:pt x="304800" y="166604"/>
                  <a:pt x="304800" y="166604"/>
                  <a:pt x="304800" y="166604"/>
                </a:cubicBezTo>
                <a:cubicBezTo>
                  <a:pt x="304800" y="167941"/>
                  <a:pt x="304800" y="167941"/>
                  <a:pt x="304800" y="167941"/>
                </a:cubicBezTo>
                <a:cubicBezTo>
                  <a:pt x="304800" y="169278"/>
                  <a:pt x="304800" y="169278"/>
                  <a:pt x="304800" y="169278"/>
                </a:cubicBezTo>
                <a:lnTo>
                  <a:pt x="303946" y="169998"/>
                </a:lnTo>
                <a:close/>
                <a:moveTo>
                  <a:pt x="301626" y="149225"/>
                </a:moveTo>
                <a:lnTo>
                  <a:pt x="303213" y="149225"/>
                </a:lnTo>
                <a:cubicBezTo>
                  <a:pt x="303213" y="149225"/>
                  <a:pt x="303213" y="149225"/>
                  <a:pt x="304800" y="150562"/>
                </a:cubicBezTo>
                <a:cubicBezTo>
                  <a:pt x="304800" y="150562"/>
                  <a:pt x="304800" y="150562"/>
                  <a:pt x="304800" y="151899"/>
                </a:cubicBezTo>
                <a:cubicBezTo>
                  <a:pt x="304800" y="151899"/>
                  <a:pt x="304800" y="151899"/>
                  <a:pt x="304800" y="154573"/>
                </a:cubicBezTo>
                <a:lnTo>
                  <a:pt x="305656" y="153133"/>
                </a:lnTo>
                <a:lnTo>
                  <a:pt x="306128" y="156215"/>
                </a:lnTo>
                <a:lnTo>
                  <a:pt x="304800" y="164600"/>
                </a:lnTo>
                <a:lnTo>
                  <a:pt x="304800" y="162594"/>
                </a:lnTo>
                <a:cubicBezTo>
                  <a:pt x="304800" y="162594"/>
                  <a:pt x="304800" y="162594"/>
                  <a:pt x="304800" y="161257"/>
                </a:cubicBezTo>
                <a:cubicBezTo>
                  <a:pt x="304800" y="161257"/>
                  <a:pt x="304800" y="161257"/>
                  <a:pt x="304800" y="159920"/>
                </a:cubicBezTo>
                <a:cubicBezTo>
                  <a:pt x="304800" y="159920"/>
                  <a:pt x="304800" y="159920"/>
                  <a:pt x="304800" y="158583"/>
                </a:cubicBezTo>
                <a:cubicBezTo>
                  <a:pt x="304800" y="158583"/>
                  <a:pt x="304800" y="158583"/>
                  <a:pt x="303213" y="158583"/>
                </a:cubicBezTo>
                <a:cubicBezTo>
                  <a:pt x="303213" y="158583"/>
                  <a:pt x="303213" y="158583"/>
                  <a:pt x="303213" y="157246"/>
                </a:cubicBezTo>
                <a:cubicBezTo>
                  <a:pt x="303213" y="157246"/>
                  <a:pt x="303213" y="157246"/>
                  <a:pt x="303213" y="155909"/>
                </a:cubicBezTo>
                <a:cubicBezTo>
                  <a:pt x="303213" y="155909"/>
                  <a:pt x="303213" y="155909"/>
                  <a:pt x="303213" y="154573"/>
                </a:cubicBezTo>
                <a:cubicBezTo>
                  <a:pt x="303213" y="154573"/>
                  <a:pt x="303213" y="154573"/>
                  <a:pt x="301625" y="154573"/>
                </a:cubicBezTo>
                <a:cubicBezTo>
                  <a:pt x="301625" y="154573"/>
                  <a:pt x="301625" y="154573"/>
                  <a:pt x="301625" y="153236"/>
                </a:cubicBezTo>
                <a:cubicBezTo>
                  <a:pt x="301625" y="153236"/>
                  <a:pt x="301625" y="153236"/>
                  <a:pt x="301625" y="151899"/>
                </a:cubicBezTo>
                <a:lnTo>
                  <a:pt x="301625" y="150812"/>
                </a:lnTo>
                <a:lnTo>
                  <a:pt x="301626" y="150813"/>
                </a:lnTo>
                <a:lnTo>
                  <a:pt x="301626" y="149226"/>
                </a:lnTo>
                <a:close/>
                <a:moveTo>
                  <a:pt x="298450" y="147637"/>
                </a:moveTo>
                <a:cubicBezTo>
                  <a:pt x="298450" y="147637"/>
                  <a:pt x="298450" y="147637"/>
                  <a:pt x="298450" y="148907"/>
                </a:cubicBezTo>
                <a:cubicBezTo>
                  <a:pt x="298450" y="148907"/>
                  <a:pt x="298450" y="148907"/>
                  <a:pt x="298450" y="150177"/>
                </a:cubicBezTo>
                <a:cubicBezTo>
                  <a:pt x="298450" y="150177"/>
                  <a:pt x="298450" y="150177"/>
                  <a:pt x="297180" y="150177"/>
                </a:cubicBezTo>
                <a:cubicBezTo>
                  <a:pt x="297180" y="150177"/>
                  <a:pt x="297180" y="150177"/>
                  <a:pt x="295910" y="150177"/>
                </a:cubicBezTo>
                <a:lnTo>
                  <a:pt x="294640" y="150177"/>
                </a:lnTo>
                <a:cubicBezTo>
                  <a:pt x="294640" y="150177"/>
                  <a:pt x="294640" y="150177"/>
                  <a:pt x="294640" y="152717"/>
                </a:cubicBezTo>
                <a:cubicBezTo>
                  <a:pt x="294640" y="152717"/>
                  <a:pt x="294640" y="152717"/>
                  <a:pt x="294640" y="153987"/>
                </a:cubicBezTo>
                <a:cubicBezTo>
                  <a:pt x="294640" y="153987"/>
                  <a:pt x="294640" y="153987"/>
                  <a:pt x="295910" y="155257"/>
                </a:cubicBezTo>
                <a:cubicBezTo>
                  <a:pt x="295910" y="155257"/>
                  <a:pt x="295910" y="155257"/>
                  <a:pt x="295910" y="153987"/>
                </a:cubicBezTo>
                <a:cubicBezTo>
                  <a:pt x="295910" y="153987"/>
                  <a:pt x="295910" y="153987"/>
                  <a:pt x="297180" y="152717"/>
                </a:cubicBezTo>
                <a:cubicBezTo>
                  <a:pt x="297180" y="152717"/>
                  <a:pt x="297180" y="152717"/>
                  <a:pt x="297180" y="153987"/>
                </a:cubicBezTo>
                <a:cubicBezTo>
                  <a:pt x="297180" y="153987"/>
                  <a:pt x="297180" y="153987"/>
                  <a:pt x="295910" y="156527"/>
                </a:cubicBezTo>
                <a:cubicBezTo>
                  <a:pt x="295910" y="156527"/>
                  <a:pt x="295910" y="156527"/>
                  <a:pt x="295910" y="157797"/>
                </a:cubicBezTo>
                <a:cubicBezTo>
                  <a:pt x="295910" y="157797"/>
                  <a:pt x="295910" y="157797"/>
                  <a:pt x="297180" y="160337"/>
                </a:cubicBezTo>
                <a:cubicBezTo>
                  <a:pt x="297180" y="160337"/>
                  <a:pt x="297180" y="160337"/>
                  <a:pt x="297180" y="162877"/>
                </a:cubicBezTo>
                <a:cubicBezTo>
                  <a:pt x="297180" y="162877"/>
                  <a:pt x="297180" y="162877"/>
                  <a:pt x="295910" y="164147"/>
                </a:cubicBezTo>
                <a:cubicBezTo>
                  <a:pt x="295910" y="164147"/>
                  <a:pt x="295910" y="164147"/>
                  <a:pt x="294640" y="162877"/>
                </a:cubicBezTo>
                <a:lnTo>
                  <a:pt x="294640" y="165417"/>
                </a:lnTo>
                <a:cubicBezTo>
                  <a:pt x="294640" y="165417"/>
                  <a:pt x="294640" y="165417"/>
                  <a:pt x="293370" y="166687"/>
                </a:cubicBezTo>
                <a:cubicBezTo>
                  <a:pt x="293370" y="166687"/>
                  <a:pt x="293370" y="166687"/>
                  <a:pt x="293370" y="165417"/>
                </a:cubicBezTo>
                <a:cubicBezTo>
                  <a:pt x="293370" y="165417"/>
                  <a:pt x="293370" y="165417"/>
                  <a:pt x="293370" y="162877"/>
                </a:cubicBezTo>
                <a:cubicBezTo>
                  <a:pt x="293370" y="162877"/>
                  <a:pt x="293370" y="162877"/>
                  <a:pt x="293370" y="161607"/>
                </a:cubicBezTo>
                <a:cubicBezTo>
                  <a:pt x="293370" y="161607"/>
                  <a:pt x="293370" y="161607"/>
                  <a:pt x="292100" y="159067"/>
                </a:cubicBezTo>
                <a:cubicBezTo>
                  <a:pt x="292100" y="159067"/>
                  <a:pt x="292100" y="159067"/>
                  <a:pt x="293370" y="157797"/>
                </a:cubicBezTo>
                <a:cubicBezTo>
                  <a:pt x="293370" y="157797"/>
                  <a:pt x="293370" y="157797"/>
                  <a:pt x="293370" y="155257"/>
                </a:cubicBezTo>
                <a:cubicBezTo>
                  <a:pt x="293370" y="155257"/>
                  <a:pt x="293370" y="155257"/>
                  <a:pt x="293370" y="153987"/>
                </a:cubicBezTo>
                <a:cubicBezTo>
                  <a:pt x="293370" y="153987"/>
                  <a:pt x="293370" y="153987"/>
                  <a:pt x="293370" y="151447"/>
                </a:cubicBezTo>
                <a:cubicBezTo>
                  <a:pt x="293370" y="151447"/>
                  <a:pt x="293370" y="151447"/>
                  <a:pt x="293370" y="148907"/>
                </a:cubicBezTo>
                <a:cubicBezTo>
                  <a:pt x="293370" y="148907"/>
                  <a:pt x="293370" y="148907"/>
                  <a:pt x="294640" y="148907"/>
                </a:cubicBezTo>
                <a:cubicBezTo>
                  <a:pt x="295910" y="147637"/>
                  <a:pt x="297180" y="147637"/>
                  <a:pt x="298450" y="147637"/>
                </a:cubicBezTo>
                <a:close/>
                <a:moveTo>
                  <a:pt x="300038" y="139700"/>
                </a:moveTo>
                <a:lnTo>
                  <a:pt x="301626" y="139700"/>
                </a:lnTo>
                <a:lnTo>
                  <a:pt x="301626" y="141288"/>
                </a:lnTo>
                <a:lnTo>
                  <a:pt x="301626" y="142875"/>
                </a:lnTo>
                <a:lnTo>
                  <a:pt x="301626" y="146051"/>
                </a:lnTo>
                <a:lnTo>
                  <a:pt x="301626" y="147638"/>
                </a:lnTo>
                <a:lnTo>
                  <a:pt x="301626" y="149225"/>
                </a:lnTo>
                <a:lnTo>
                  <a:pt x="301625" y="149225"/>
                </a:lnTo>
                <a:cubicBezTo>
                  <a:pt x="301625" y="150562"/>
                  <a:pt x="301625" y="150562"/>
                  <a:pt x="301625" y="150562"/>
                </a:cubicBezTo>
                <a:lnTo>
                  <a:pt x="301625" y="150812"/>
                </a:lnTo>
                <a:lnTo>
                  <a:pt x="300038" y="149226"/>
                </a:lnTo>
                <a:lnTo>
                  <a:pt x="300038" y="147638"/>
                </a:lnTo>
                <a:lnTo>
                  <a:pt x="300038" y="144463"/>
                </a:lnTo>
                <a:lnTo>
                  <a:pt x="300038" y="141288"/>
                </a:lnTo>
                <a:close/>
                <a:moveTo>
                  <a:pt x="287338" y="131762"/>
                </a:moveTo>
                <a:cubicBezTo>
                  <a:pt x="287338" y="131762"/>
                  <a:pt x="287338" y="131762"/>
                  <a:pt x="292101" y="134484"/>
                </a:cubicBezTo>
                <a:cubicBezTo>
                  <a:pt x="292101" y="134484"/>
                  <a:pt x="292101" y="134484"/>
                  <a:pt x="292101" y="135844"/>
                </a:cubicBezTo>
                <a:cubicBezTo>
                  <a:pt x="292101" y="135844"/>
                  <a:pt x="292101" y="135844"/>
                  <a:pt x="290513" y="138566"/>
                </a:cubicBezTo>
                <a:cubicBezTo>
                  <a:pt x="290513" y="138566"/>
                  <a:pt x="290513" y="138566"/>
                  <a:pt x="290513" y="139927"/>
                </a:cubicBezTo>
                <a:cubicBezTo>
                  <a:pt x="290513" y="139927"/>
                  <a:pt x="290513" y="139927"/>
                  <a:pt x="290513" y="142648"/>
                </a:cubicBezTo>
                <a:cubicBezTo>
                  <a:pt x="290513" y="142648"/>
                  <a:pt x="290513" y="142648"/>
                  <a:pt x="292101" y="144009"/>
                </a:cubicBezTo>
                <a:cubicBezTo>
                  <a:pt x="292101" y="144009"/>
                  <a:pt x="292101" y="144009"/>
                  <a:pt x="293688" y="145369"/>
                </a:cubicBezTo>
                <a:cubicBezTo>
                  <a:pt x="293688" y="145369"/>
                  <a:pt x="293688" y="145369"/>
                  <a:pt x="292101" y="146730"/>
                </a:cubicBezTo>
                <a:cubicBezTo>
                  <a:pt x="292101" y="146730"/>
                  <a:pt x="292101" y="146730"/>
                  <a:pt x="292101" y="148091"/>
                </a:cubicBezTo>
                <a:cubicBezTo>
                  <a:pt x="292101" y="148091"/>
                  <a:pt x="292101" y="148091"/>
                  <a:pt x="290513" y="150812"/>
                </a:cubicBezTo>
                <a:cubicBezTo>
                  <a:pt x="290513" y="150812"/>
                  <a:pt x="290513" y="150812"/>
                  <a:pt x="290513" y="152173"/>
                </a:cubicBezTo>
                <a:cubicBezTo>
                  <a:pt x="290513" y="152173"/>
                  <a:pt x="290513" y="152173"/>
                  <a:pt x="290513" y="153534"/>
                </a:cubicBezTo>
                <a:cubicBezTo>
                  <a:pt x="290513" y="153534"/>
                  <a:pt x="290513" y="153534"/>
                  <a:pt x="290513" y="154894"/>
                </a:cubicBezTo>
                <a:cubicBezTo>
                  <a:pt x="290513" y="154894"/>
                  <a:pt x="290513" y="156255"/>
                  <a:pt x="290513" y="157616"/>
                </a:cubicBezTo>
                <a:cubicBezTo>
                  <a:pt x="290513" y="157616"/>
                  <a:pt x="290513" y="157616"/>
                  <a:pt x="288925" y="160337"/>
                </a:cubicBezTo>
                <a:cubicBezTo>
                  <a:pt x="288925" y="160337"/>
                  <a:pt x="288925" y="160337"/>
                  <a:pt x="287338" y="160337"/>
                </a:cubicBezTo>
                <a:cubicBezTo>
                  <a:pt x="287338" y="152173"/>
                  <a:pt x="285750" y="144009"/>
                  <a:pt x="285750" y="137205"/>
                </a:cubicBezTo>
                <a:cubicBezTo>
                  <a:pt x="285750" y="137205"/>
                  <a:pt x="285750" y="137205"/>
                  <a:pt x="285750" y="135844"/>
                </a:cubicBezTo>
                <a:cubicBezTo>
                  <a:pt x="285750" y="135844"/>
                  <a:pt x="285750" y="135844"/>
                  <a:pt x="285750" y="133123"/>
                </a:cubicBezTo>
                <a:cubicBezTo>
                  <a:pt x="285750" y="133123"/>
                  <a:pt x="285750" y="133123"/>
                  <a:pt x="287338" y="131762"/>
                </a:cubicBezTo>
                <a:close/>
                <a:moveTo>
                  <a:pt x="296863" y="123825"/>
                </a:moveTo>
                <a:lnTo>
                  <a:pt x="298451" y="127000"/>
                </a:lnTo>
                <a:lnTo>
                  <a:pt x="300038" y="130175"/>
                </a:lnTo>
                <a:lnTo>
                  <a:pt x="298451" y="130175"/>
                </a:lnTo>
                <a:lnTo>
                  <a:pt x="298451" y="133350"/>
                </a:lnTo>
                <a:lnTo>
                  <a:pt x="296863" y="131763"/>
                </a:lnTo>
                <a:lnTo>
                  <a:pt x="296863" y="130175"/>
                </a:lnTo>
                <a:lnTo>
                  <a:pt x="295276" y="128588"/>
                </a:lnTo>
                <a:lnTo>
                  <a:pt x="293688" y="130175"/>
                </a:lnTo>
                <a:lnTo>
                  <a:pt x="293688" y="128588"/>
                </a:lnTo>
                <a:lnTo>
                  <a:pt x="293688" y="125413"/>
                </a:lnTo>
                <a:lnTo>
                  <a:pt x="296863" y="125413"/>
                </a:lnTo>
                <a:close/>
                <a:moveTo>
                  <a:pt x="292100" y="117475"/>
                </a:moveTo>
                <a:lnTo>
                  <a:pt x="293688" y="117475"/>
                </a:lnTo>
                <a:lnTo>
                  <a:pt x="293688" y="119063"/>
                </a:lnTo>
                <a:lnTo>
                  <a:pt x="293688" y="120650"/>
                </a:lnTo>
                <a:close/>
                <a:moveTo>
                  <a:pt x="285750" y="101600"/>
                </a:moveTo>
                <a:lnTo>
                  <a:pt x="287338" y="101600"/>
                </a:lnTo>
                <a:lnTo>
                  <a:pt x="287338" y="104775"/>
                </a:lnTo>
                <a:lnTo>
                  <a:pt x="288925" y="107950"/>
                </a:lnTo>
                <a:lnTo>
                  <a:pt x="290513" y="109538"/>
                </a:lnTo>
                <a:lnTo>
                  <a:pt x="292101" y="111125"/>
                </a:lnTo>
                <a:lnTo>
                  <a:pt x="293688" y="111125"/>
                </a:lnTo>
                <a:lnTo>
                  <a:pt x="293688" y="114300"/>
                </a:lnTo>
                <a:lnTo>
                  <a:pt x="293688" y="115887"/>
                </a:lnTo>
                <a:lnTo>
                  <a:pt x="295276" y="117475"/>
                </a:lnTo>
                <a:lnTo>
                  <a:pt x="295276" y="119062"/>
                </a:lnTo>
                <a:lnTo>
                  <a:pt x="295276" y="120650"/>
                </a:lnTo>
                <a:lnTo>
                  <a:pt x="295276" y="122237"/>
                </a:lnTo>
                <a:lnTo>
                  <a:pt x="293688" y="117475"/>
                </a:lnTo>
                <a:lnTo>
                  <a:pt x="293688" y="115888"/>
                </a:lnTo>
                <a:lnTo>
                  <a:pt x="292101" y="114300"/>
                </a:lnTo>
                <a:lnTo>
                  <a:pt x="290513" y="114300"/>
                </a:lnTo>
                <a:lnTo>
                  <a:pt x="290513" y="115888"/>
                </a:lnTo>
                <a:lnTo>
                  <a:pt x="290513" y="117475"/>
                </a:lnTo>
                <a:lnTo>
                  <a:pt x="288925" y="117475"/>
                </a:lnTo>
                <a:lnTo>
                  <a:pt x="288925" y="115888"/>
                </a:lnTo>
                <a:lnTo>
                  <a:pt x="288925" y="112713"/>
                </a:lnTo>
                <a:lnTo>
                  <a:pt x="287338" y="109538"/>
                </a:lnTo>
                <a:lnTo>
                  <a:pt x="285750" y="107950"/>
                </a:lnTo>
                <a:lnTo>
                  <a:pt x="285750" y="106363"/>
                </a:lnTo>
                <a:lnTo>
                  <a:pt x="285750" y="103188"/>
                </a:lnTo>
                <a:close/>
                <a:moveTo>
                  <a:pt x="203200" y="85725"/>
                </a:moveTo>
                <a:cubicBezTo>
                  <a:pt x="204391" y="85725"/>
                  <a:pt x="205582" y="85725"/>
                  <a:pt x="207963" y="85725"/>
                </a:cubicBezTo>
                <a:cubicBezTo>
                  <a:pt x="206772" y="88900"/>
                  <a:pt x="205582" y="86784"/>
                  <a:pt x="204391" y="87842"/>
                </a:cubicBezTo>
                <a:cubicBezTo>
                  <a:pt x="204391" y="87842"/>
                  <a:pt x="204391" y="87842"/>
                  <a:pt x="203200" y="87842"/>
                </a:cubicBezTo>
                <a:cubicBezTo>
                  <a:pt x="203200" y="86784"/>
                  <a:pt x="203200" y="85725"/>
                  <a:pt x="203200" y="85725"/>
                </a:cubicBezTo>
                <a:close/>
                <a:moveTo>
                  <a:pt x="188913" y="83476"/>
                </a:moveTo>
                <a:cubicBezTo>
                  <a:pt x="190501" y="83609"/>
                  <a:pt x="192088" y="84138"/>
                  <a:pt x="192088" y="84667"/>
                </a:cubicBezTo>
                <a:cubicBezTo>
                  <a:pt x="192088" y="84667"/>
                  <a:pt x="192088" y="84667"/>
                  <a:pt x="190501" y="85725"/>
                </a:cubicBezTo>
                <a:cubicBezTo>
                  <a:pt x="187326" y="84667"/>
                  <a:pt x="185738" y="84667"/>
                  <a:pt x="185738" y="84667"/>
                </a:cubicBezTo>
                <a:cubicBezTo>
                  <a:pt x="185738" y="83609"/>
                  <a:pt x="187326" y="83344"/>
                  <a:pt x="188913" y="83476"/>
                </a:cubicBezTo>
                <a:close/>
                <a:moveTo>
                  <a:pt x="161925" y="77787"/>
                </a:moveTo>
                <a:cubicBezTo>
                  <a:pt x="161925" y="77787"/>
                  <a:pt x="161925" y="77787"/>
                  <a:pt x="163248" y="77787"/>
                </a:cubicBezTo>
                <a:cubicBezTo>
                  <a:pt x="165894" y="77787"/>
                  <a:pt x="169863" y="77787"/>
                  <a:pt x="168540" y="82550"/>
                </a:cubicBezTo>
                <a:cubicBezTo>
                  <a:pt x="168540" y="82550"/>
                  <a:pt x="168540" y="82550"/>
                  <a:pt x="167217" y="82550"/>
                </a:cubicBezTo>
                <a:cubicBezTo>
                  <a:pt x="167217" y="82550"/>
                  <a:pt x="167217" y="82550"/>
                  <a:pt x="167217" y="81359"/>
                </a:cubicBezTo>
                <a:lnTo>
                  <a:pt x="161925" y="78978"/>
                </a:lnTo>
                <a:cubicBezTo>
                  <a:pt x="161925" y="78978"/>
                  <a:pt x="161925" y="78978"/>
                  <a:pt x="161925" y="77787"/>
                </a:cubicBezTo>
                <a:close/>
                <a:moveTo>
                  <a:pt x="158751" y="73554"/>
                </a:moveTo>
                <a:cubicBezTo>
                  <a:pt x="161926" y="74612"/>
                  <a:pt x="158751" y="76729"/>
                  <a:pt x="155575" y="77787"/>
                </a:cubicBezTo>
                <a:cubicBezTo>
                  <a:pt x="155575" y="77787"/>
                  <a:pt x="155575" y="77787"/>
                  <a:pt x="153988" y="76729"/>
                </a:cubicBezTo>
                <a:cubicBezTo>
                  <a:pt x="155575" y="74612"/>
                  <a:pt x="155575" y="71437"/>
                  <a:pt x="158751" y="73554"/>
                </a:cubicBezTo>
                <a:close/>
                <a:moveTo>
                  <a:pt x="140098" y="48759"/>
                </a:moveTo>
                <a:cubicBezTo>
                  <a:pt x="141487" y="47625"/>
                  <a:pt x="141487" y="51027"/>
                  <a:pt x="142876" y="48759"/>
                </a:cubicBezTo>
                <a:cubicBezTo>
                  <a:pt x="140098" y="52161"/>
                  <a:pt x="137319" y="55563"/>
                  <a:pt x="131763" y="55563"/>
                </a:cubicBezTo>
                <a:cubicBezTo>
                  <a:pt x="131763" y="52161"/>
                  <a:pt x="137319" y="51027"/>
                  <a:pt x="140098" y="48759"/>
                </a:cubicBezTo>
                <a:close/>
                <a:moveTo>
                  <a:pt x="148273" y="42598"/>
                </a:moveTo>
                <a:lnTo>
                  <a:pt x="150813" y="42598"/>
                </a:lnTo>
                <a:cubicBezTo>
                  <a:pt x="150813" y="42598"/>
                  <a:pt x="150813" y="42598"/>
                  <a:pt x="149543" y="43921"/>
                </a:cubicBezTo>
                <a:cubicBezTo>
                  <a:pt x="147003" y="45244"/>
                  <a:pt x="150813" y="49213"/>
                  <a:pt x="148273" y="51859"/>
                </a:cubicBezTo>
                <a:cubicBezTo>
                  <a:pt x="149543" y="51859"/>
                  <a:pt x="149543" y="50536"/>
                  <a:pt x="150813" y="50536"/>
                </a:cubicBezTo>
                <a:cubicBezTo>
                  <a:pt x="150813" y="51859"/>
                  <a:pt x="149543" y="53181"/>
                  <a:pt x="148273" y="53181"/>
                </a:cubicBezTo>
                <a:cubicBezTo>
                  <a:pt x="148273" y="53181"/>
                  <a:pt x="148273" y="54504"/>
                  <a:pt x="149543" y="54504"/>
                </a:cubicBezTo>
                <a:cubicBezTo>
                  <a:pt x="147003" y="55827"/>
                  <a:pt x="144463" y="55827"/>
                  <a:pt x="141923" y="55827"/>
                </a:cubicBezTo>
                <a:cubicBezTo>
                  <a:pt x="140653" y="57150"/>
                  <a:pt x="139383" y="57150"/>
                  <a:pt x="138113" y="57150"/>
                </a:cubicBezTo>
                <a:cubicBezTo>
                  <a:pt x="138113" y="55827"/>
                  <a:pt x="139383" y="55827"/>
                  <a:pt x="140653" y="55827"/>
                </a:cubicBezTo>
                <a:cubicBezTo>
                  <a:pt x="140653" y="54504"/>
                  <a:pt x="141923" y="54504"/>
                  <a:pt x="141923" y="53181"/>
                </a:cubicBezTo>
                <a:cubicBezTo>
                  <a:pt x="141923" y="53181"/>
                  <a:pt x="141923" y="53181"/>
                  <a:pt x="139383" y="53181"/>
                </a:cubicBezTo>
                <a:cubicBezTo>
                  <a:pt x="140653" y="53181"/>
                  <a:pt x="141923" y="53181"/>
                  <a:pt x="141923" y="51859"/>
                </a:cubicBezTo>
                <a:cubicBezTo>
                  <a:pt x="141923" y="49213"/>
                  <a:pt x="145733" y="51859"/>
                  <a:pt x="145733" y="49213"/>
                </a:cubicBezTo>
                <a:cubicBezTo>
                  <a:pt x="145733" y="47890"/>
                  <a:pt x="144463" y="47890"/>
                  <a:pt x="144463" y="47890"/>
                </a:cubicBezTo>
                <a:cubicBezTo>
                  <a:pt x="144463" y="47890"/>
                  <a:pt x="144463" y="46567"/>
                  <a:pt x="144463" y="45244"/>
                </a:cubicBezTo>
                <a:cubicBezTo>
                  <a:pt x="144463" y="45244"/>
                  <a:pt x="144463" y="46567"/>
                  <a:pt x="143193" y="45244"/>
                </a:cubicBezTo>
                <a:close/>
                <a:moveTo>
                  <a:pt x="169336" y="30162"/>
                </a:moveTo>
                <a:cubicBezTo>
                  <a:pt x="103318" y="30162"/>
                  <a:pt x="47862" y="76200"/>
                  <a:pt x="33338" y="136706"/>
                </a:cubicBezTo>
                <a:cubicBezTo>
                  <a:pt x="33338" y="136706"/>
                  <a:pt x="33338" y="138022"/>
                  <a:pt x="33338" y="138022"/>
                </a:cubicBezTo>
                <a:cubicBezTo>
                  <a:pt x="33338" y="138022"/>
                  <a:pt x="33338" y="139337"/>
                  <a:pt x="33338" y="139337"/>
                </a:cubicBezTo>
                <a:cubicBezTo>
                  <a:pt x="33338" y="139337"/>
                  <a:pt x="33338" y="140652"/>
                  <a:pt x="33338" y="140652"/>
                </a:cubicBezTo>
                <a:cubicBezTo>
                  <a:pt x="33338" y="140652"/>
                  <a:pt x="34658" y="139337"/>
                  <a:pt x="34658" y="139337"/>
                </a:cubicBezTo>
                <a:cubicBezTo>
                  <a:pt x="34658" y="139337"/>
                  <a:pt x="35979" y="139337"/>
                  <a:pt x="35979" y="139337"/>
                </a:cubicBezTo>
                <a:cubicBezTo>
                  <a:pt x="35979" y="139337"/>
                  <a:pt x="35979" y="139337"/>
                  <a:pt x="35979" y="140652"/>
                </a:cubicBezTo>
                <a:cubicBezTo>
                  <a:pt x="35979" y="147229"/>
                  <a:pt x="42580" y="148544"/>
                  <a:pt x="43901" y="153806"/>
                </a:cubicBezTo>
                <a:cubicBezTo>
                  <a:pt x="47862" y="159067"/>
                  <a:pt x="47862" y="164329"/>
                  <a:pt x="45221" y="169590"/>
                </a:cubicBezTo>
                <a:cubicBezTo>
                  <a:pt x="47862" y="169590"/>
                  <a:pt x="46542" y="165644"/>
                  <a:pt x="49182" y="166959"/>
                </a:cubicBezTo>
                <a:cubicBezTo>
                  <a:pt x="50503" y="166959"/>
                  <a:pt x="47862" y="169590"/>
                  <a:pt x="50503" y="170905"/>
                </a:cubicBezTo>
                <a:cubicBezTo>
                  <a:pt x="50503" y="170905"/>
                  <a:pt x="50503" y="170905"/>
                  <a:pt x="50503" y="168275"/>
                </a:cubicBezTo>
                <a:cubicBezTo>
                  <a:pt x="53143" y="166959"/>
                  <a:pt x="55784" y="170905"/>
                  <a:pt x="55784" y="174852"/>
                </a:cubicBezTo>
                <a:cubicBezTo>
                  <a:pt x="55784" y="174852"/>
                  <a:pt x="57105" y="174852"/>
                  <a:pt x="57105" y="174852"/>
                </a:cubicBezTo>
                <a:cubicBezTo>
                  <a:pt x="57105" y="174852"/>
                  <a:pt x="57105" y="173536"/>
                  <a:pt x="57105" y="173536"/>
                </a:cubicBezTo>
                <a:cubicBezTo>
                  <a:pt x="57105" y="173536"/>
                  <a:pt x="58425" y="173536"/>
                  <a:pt x="59745" y="173536"/>
                </a:cubicBezTo>
                <a:cubicBezTo>
                  <a:pt x="61066" y="173536"/>
                  <a:pt x="61066" y="173536"/>
                  <a:pt x="61066" y="173536"/>
                </a:cubicBezTo>
                <a:cubicBezTo>
                  <a:pt x="61066" y="173536"/>
                  <a:pt x="62386" y="173536"/>
                  <a:pt x="62386" y="173536"/>
                </a:cubicBezTo>
                <a:cubicBezTo>
                  <a:pt x="63706" y="173536"/>
                  <a:pt x="63706" y="173536"/>
                  <a:pt x="63706" y="173536"/>
                </a:cubicBezTo>
                <a:cubicBezTo>
                  <a:pt x="63706" y="173536"/>
                  <a:pt x="63706" y="173536"/>
                  <a:pt x="65027" y="173536"/>
                </a:cubicBezTo>
                <a:cubicBezTo>
                  <a:pt x="65027" y="174852"/>
                  <a:pt x="65027" y="174852"/>
                  <a:pt x="65027" y="174852"/>
                </a:cubicBezTo>
                <a:cubicBezTo>
                  <a:pt x="65027" y="174852"/>
                  <a:pt x="66347" y="176167"/>
                  <a:pt x="68988" y="177482"/>
                </a:cubicBezTo>
                <a:cubicBezTo>
                  <a:pt x="70308" y="178798"/>
                  <a:pt x="72949" y="180113"/>
                  <a:pt x="72949" y="180113"/>
                </a:cubicBezTo>
                <a:cubicBezTo>
                  <a:pt x="72949" y="181428"/>
                  <a:pt x="74269" y="181428"/>
                  <a:pt x="74269" y="182744"/>
                </a:cubicBezTo>
                <a:cubicBezTo>
                  <a:pt x="74269" y="182744"/>
                  <a:pt x="74269" y="184059"/>
                  <a:pt x="74269" y="185374"/>
                </a:cubicBezTo>
                <a:cubicBezTo>
                  <a:pt x="74269" y="186690"/>
                  <a:pt x="74269" y="188005"/>
                  <a:pt x="74269" y="189320"/>
                </a:cubicBezTo>
                <a:cubicBezTo>
                  <a:pt x="74269" y="190636"/>
                  <a:pt x="72949" y="191951"/>
                  <a:pt x="71629" y="194582"/>
                </a:cubicBezTo>
                <a:cubicBezTo>
                  <a:pt x="71629" y="194582"/>
                  <a:pt x="71629" y="195897"/>
                  <a:pt x="71629" y="195897"/>
                </a:cubicBezTo>
                <a:cubicBezTo>
                  <a:pt x="68988" y="205105"/>
                  <a:pt x="65027" y="211682"/>
                  <a:pt x="63706" y="219574"/>
                </a:cubicBezTo>
                <a:cubicBezTo>
                  <a:pt x="62386" y="224835"/>
                  <a:pt x="66347" y="230097"/>
                  <a:pt x="66347" y="236673"/>
                </a:cubicBezTo>
                <a:cubicBezTo>
                  <a:pt x="66347" y="236673"/>
                  <a:pt x="66347" y="237989"/>
                  <a:pt x="66347" y="239304"/>
                </a:cubicBezTo>
                <a:cubicBezTo>
                  <a:pt x="66347" y="240619"/>
                  <a:pt x="66347" y="243250"/>
                  <a:pt x="65027" y="245881"/>
                </a:cubicBezTo>
                <a:cubicBezTo>
                  <a:pt x="63706" y="244565"/>
                  <a:pt x="63706" y="244565"/>
                  <a:pt x="62386" y="244565"/>
                </a:cubicBezTo>
                <a:cubicBezTo>
                  <a:pt x="63706" y="247196"/>
                  <a:pt x="66347" y="249827"/>
                  <a:pt x="65027" y="253773"/>
                </a:cubicBezTo>
                <a:cubicBezTo>
                  <a:pt x="65027" y="255088"/>
                  <a:pt x="63706" y="255088"/>
                  <a:pt x="62386" y="255088"/>
                </a:cubicBezTo>
                <a:cubicBezTo>
                  <a:pt x="63706" y="256404"/>
                  <a:pt x="63706" y="256404"/>
                  <a:pt x="63706" y="257719"/>
                </a:cubicBezTo>
                <a:cubicBezTo>
                  <a:pt x="63706" y="259034"/>
                  <a:pt x="65027" y="259034"/>
                  <a:pt x="66347" y="260350"/>
                </a:cubicBezTo>
                <a:cubicBezTo>
                  <a:pt x="66347" y="260350"/>
                  <a:pt x="66347" y="261665"/>
                  <a:pt x="66347" y="261665"/>
                </a:cubicBezTo>
                <a:cubicBezTo>
                  <a:pt x="66347" y="261665"/>
                  <a:pt x="66347" y="261665"/>
                  <a:pt x="67668" y="261665"/>
                </a:cubicBezTo>
                <a:cubicBezTo>
                  <a:pt x="72949" y="268242"/>
                  <a:pt x="79551" y="274819"/>
                  <a:pt x="87473" y="280080"/>
                </a:cubicBezTo>
                <a:cubicBezTo>
                  <a:pt x="87473" y="280080"/>
                  <a:pt x="88794" y="280080"/>
                  <a:pt x="88794" y="280080"/>
                </a:cubicBezTo>
                <a:cubicBezTo>
                  <a:pt x="88794" y="280080"/>
                  <a:pt x="88794" y="280080"/>
                  <a:pt x="88794" y="281395"/>
                </a:cubicBezTo>
                <a:cubicBezTo>
                  <a:pt x="88794" y="281395"/>
                  <a:pt x="90114" y="281395"/>
                  <a:pt x="90114" y="281395"/>
                </a:cubicBezTo>
                <a:cubicBezTo>
                  <a:pt x="112560" y="297180"/>
                  <a:pt x="140288" y="306387"/>
                  <a:pt x="169336" y="306387"/>
                </a:cubicBezTo>
                <a:cubicBezTo>
                  <a:pt x="245919" y="306387"/>
                  <a:pt x="307976" y="244565"/>
                  <a:pt x="307976" y="168275"/>
                </a:cubicBezTo>
                <a:lnTo>
                  <a:pt x="306128" y="156215"/>
                </a:lnTo>
                <a:lnTo>
                  <a:pt x="306388" y="154573"/>
                </a:lnTo>
                <a:lnTo>
                  <a:pt x="306388" y="151899"/>
                </a:lnTo>
                <a:lnTo>
                  <a:pt x="305656" y="153133"/>
                </a:lnTo>
                <a:lnTo>
                  <a:pt x="301374" y="125197"/>
                </a:lnTo>
                <a:cubicBezTo>
                  <a:pt x="297083" y="111715"/>
                  <a:pt x="290811" y="99219"/>
                  <a:pt x="282889" y="88038"/>
                </a:cubicBezTo>
                <a:cubicBezTo>
                  <a:pt x="284209" y="94615"/>
                  <a:pt x="284209" y="102507"/>
                  <a:pt x="282889" y="109084"/>
                </a:cubicBezTo>
                <a:cubicBezTo>
                  <a:pt x="281569" y="110399"/>
                  <a:pt x="281569" y="111714"/>
                  <a:pt x="281569" y="113030"/>
                </a:cubicBezTo>
                <a:cubicBezTo>
                  <a:pt x="280248" y="113030"/>
                  <a:pt x="280248" y="114345"/>
                  <a:pt x="278928" y="115660"/>
                </a:cubicBezTo>
                <a:cubicBezTo>
                  <a:pt x="278928" y="114345"/>
                  <a:pt x="278928" y="113030"/>
                  <a:pt x="278928" y="113030"/>
                </a:cubicBezTo>
                <a:cubicBezTo>
                  <a:pt x="278928" y="111714"/>
                  <a:pt x="278928" y="110399"/>
                  <a:pt x="277608" y="109084"/>
                </a:cubicBezTo>
                <a:cubicBezTo>
                  <a:pt x="277608" y="107768"/>
                  <a:pt x="276287" y="106453"/>
                  <a:pt x="274967" y="106453"/>
                </a:cubicBezTo>
                <a:cubicBezTo>
                  <a:pt x="267045" y="107768"/>
                  <a:pt x="260443" y="105138"/>
                  <a:pt x="253841" y="101192"/>
                </a:cubicBezTo>
                <a:cubicBezTo>
                  <a:pt x="252520" y="101192"/>
                  <a:pt x="251200" y="101192"/>
                  <a:pt x="249880" y="99876"/>
                </a:cubicBezTo>
                <a:cubicBezTo>
                  <a:pt x="245919" y="98561"/>
                  <a:pt x="243278" y="97245"/>
                  <a:pt x="240637" y="97245"/>
                </a:cubicBezTo>
                <a:cubicBezTo>
                  <a:pt x="243278" y="99876"/>
                  <a:pt x="244598" y="102507"/>
                  <a:pt x="245919" y="106453"/>
                </a:cubicBezTo>
                <a:cubicBezTo>
                  <a:pt x="245919" y="105138"/>
                  <a:pt x="247239" y="105138"/>
                  <a:pt x="247239" y="103822"/>
                </a:cubicBezTo>
                <a:cubicBezTo>
                  <a:pt x="247239" y="105138"/>
                  <a:pt x="248559" y="105138"/>
                  <a:pt x="248559" y="106453"/>
                </a:cubicBezTo>
                <a:cubicBezTo>
                  <a:pt x="249880" y="110399"/>
                  <a:pt x="256482" y="110399"/>
                  <a:pt x="256482" y="105138"/>
                </a:cubicBezTo>
                <a:cubicBezTo>
                  <a:pt x="263083" y="110399"/>
                  <a:pt x="269685" y="115660"/>
                  <a:pt x="268365" y="124868"/>
                </a:cubicBezTo>
                <a:cubicBezTo>
                  <a:pt x="267045" y="128814"/>
                  <a:pt x="263083" y="131445"/>
                  <a:pt x="259122" y="132760"/>
                </a:cubicBezTo>
                <a:cubicBezTo>
                  <a:pt x="251200" y="135391"/>
                  <a:pt x="237996" y="140652"/>
                  <a:pt x="236676" y="128814"/>
                </a:cubicBezTo>
                <a:cubicBezTo>
                  <a:pt x="236676" y="128814"/>
                  <a:pt x="235356" y="127499"/>
                  <a:pt x="235356" y="126183"/>
                </a:cubicBezTo>
                <a:cubicBezTo>
                  <a:pt x="234035" y="124868"/>
                  <a:pt x="234035" y="124868"/>
                  <a:pt x="234035" y="123553"/>
                </a:cubicBezTo>
                <a:cubicBezTo>
                  <a:pt x="230074" y="119607"/>
                  <a:pt x="226113" y="115660"/>
                  <a:pt x="223472" y="110399"/>
                </a:cubicBezTo>
                <a:cubicBezTo>
                  <a:pt x="222152" y="109084"/>
                  <a:pt x="220831" y="109084"/>
                  <a:pt x="220831" y="107768"/>
                </a:cubicBezTo>
                <a:cubicBezTo>
                  <a:pt x="219511" y="106453"/>
                  <a:pt x="219511" y="106453"/>
                  <a:pt x="218191" y="105138"/>
                </a:cubicBezTo>
                <a:cubicBezTo>
                  <a:pt x="218191" y="103822"/>
                  <a:pt x="216870" y="103822"/>
                  <a:pt x="215550" y="102507"/>
                </a:cubicBezTo>
                <a:cubicBezTo>
                  <a:pt x="212909" y="103822"/>
                  <a:pt x="214230" y="97245"/>
                  <a:pt x="210268" y="98561"/>
                </a:cubicBezTo>
                <a:cubicBezTo>
                  <a:pt x="208948" y="99876"/>
                  <a:pt x="208948" y="99876"/>
                  <a:pt x="210268" y="99876"/>
                </a:cubicBezTo>
                <a:cubicBezTo>
                  <a:pt x="211589" y="102507"/>
                  <a:pt x="211589" y="102507"/>
                  <a:pt x="212909" y="103822"/>
                </a:cubicBezTo>
                <a:cubicBezTo>
                  <a:pt x="214230" y="105138"/>
                  <a:pt x="214230" y="105138"/>
                  <a:pt x="215550" y="106453"/>
                </a:cubicBezTo>
                <a:cubicBezTo>
                  <a:pt x="215550" y="107768"/>
                  <a:pt x="216870" y="107768"/>
                  <a:pt x="216870" y="109084"/>
                </a:cubicBezTo>
                <a:cubicBezTo>
                  <a:pt x="219511" y="113030"/>
                  <a:pt x="223472" y="116976"/>
                  <a:pt x="224793" y="122237"/>
                </a:cubicBezTo>
                <a:cubicBezTo>
                  <a:pt x="227433" y="124868"/>
                  <a:pt x="230074" y="128814"/>
                  <a:pt x="231394" y="131445"/>
                </a:cubicBezTo>
                <a:cubicBezTo>
                  <a:pt x="232715" y="132760"/>
                  <a:pt x="234035" y="134075"/>
                  <a:pt x="234035" y="134075"/>
                </a:cubicBezTo>
                <a:cubicBezTo>
                  <a:pt x="235356" y="135391"/>
                  <a:pt x="236676" y="138022"/>
                  <a:pt x="236676" y="138022"/>
                </a:cubicBezTo>
                <a:cubicBezTo>
                  <a:pt x="237996" y="139337"/>
                  <a:pt x="237996" y="139337"/>
                  <a:pt x="240637" y="140652"/>
                </a:cubicBezTo>
                <a:cubicBezTo>
                  <a:pt x="241957" y="141968"/>
                  <a:pt x="244598" y="143283"/>
                  <a:pt x="244598" y="143283"/>
                </a:cubicBezTo>
                <a:cubicBezTo>
                  <a:pt x="244598" y="143283"/>
                  <a:pt x="245919" y="143283"/>
                  <a:pt x="245919" y="143283"/>
                </a:cubicBezTo>
                <a:cubicBezTo>
                  <a:pt x="247239" y="143283"/>
                  <a:pt x="247239" y="143283"/>
                  <a:pt x="248559" y="143283"/>
                </a:cubicBezTo>
                <a:cubicBezTo>
                  <a:pt x="252520" y="143283"/>
                  <a:pt x="256482" y="143283"/>
                  <a:pt x="260443" y="140652"/>
                </a:cubicBezTo>
                <a:cubicBezTo>
                  <a:pt x="260443" y="143283"/>
                  <a:pt x="260443" y="145914"/>
                  <a:pt x="259122" y="147229"/>
                </a:cubicBezTo>
                <a:cubicBezTo>
                  <a:pt x="259122" y="148544"/>
                  <a:pt x="259122" y="149860"/>
                  <a:pt x="257802" y="151175"/>
                </a:cubicBezTo>
                <a:cubicBezTo>
                  <a:pt x="257802" y="153806"/>
                  <a:pt x="256482" y="156437"/>
                  <a:pt x="255161" y="159067"/>
                </a:cubicBezTo>
                <a:cubicBezTo>
                  <a:pt x="255161" y="160383"/>
                  <a:pt x="253841" y="160383"/>
                  <a:pt x="253841" y="161698"/>
                </a:cubicBezTo>
                <a:cubicBezTo>
                  <a:pt x="240637" y="168275"/>
                  <a:pt x="228754" y="176167"/>
                  <a:pt x="232715" y="190636"/>
                </a:cubicBezTo>
                <a:cubicBezTo>
                  <a:pt x="232715" y="190636"/>
                  <a:pt x="234035" y="191951"/>
                  <a:pt x="234035" y="191951"/>
                </a:cubicBezTo>
                <a:cubicBezTo>
                  <a:pt x="234035" y="199843"/>
                  <a:pt x="232715" y="206420"/>
                  <a:pt x="228754" y="212997"/>
                </a:cubicBezTo>
                <a:cubicBezTo>
                  <a:pt x="228754" y="214312"/>
                  <a:pt x="227433" y="215628"/>
                  <a:pt x="227433" y="215628"/>
                </a:cubicBezTo>
                <a:cubicBezTo>
                  <a:pt x="222152" y="222204"/>
                  <a:pt x="219511" y="228781"/>
                  <a:pt x="218191" y="235358"/>
                </a:cubicBezTo>
                <a:cubicBezTo>
                  <a:pt x="218191" y="236673"/>
                  <a:pt x="214230" y="236673"/>
                  <a:pt x="212909" y="239304"/>
                </a:cubicBezTo>
                <a:cubicBezTo>
                  <a:pt x="212909" y="239304"/>
                  <a:pt x="212909" y="240619"/>
                  <a:pt x="211589" y="241935"/>
                </a:cubicBezTo>
                <a:cubicBezTo>
                  <a:pt x="211589" y="243250"/>
                  <a:pt x="210268" y="245881"/>
                  <a:pt x="210268" y="245881"/>
                </a:cubicBezTo>
                <a:cubicBezTo>
                  <a:pt x="208948" y="247196"/>
                  <a:pt x="207628" y="248512"/>
                  <a:pt x="207628" y="248512"/>
                </a:cubicBezTo>
                <a:cubicBezTo>
                  <a:pt x="206307" y="249827"/>
                  <a:pt x="204987" y="251142"/>
                  <a:pt x="203667" y="253773"/>
                </a:cubicBezTo>
                <a:cubicBezTo>
                  <a:pt x="199705" y="255088"/>
                  <a:pt x="195744" y="256404"/>
                  <a:pt x="191783" y="259034"/>
                </a:cubicBezTo>
                <a:cubicBezTo>
                  <a:pt x="189142" y="259034"/>
                  <a:pt x="185181" y="259034"/>
                  <a:pt x="185181" y="259034"/>
                </a:cubicBezTo>
                <a:cubicBezTo>
                  <a:pt x="185181" y="260350"/>
                  <a:pt x="185181" y="260350"/>
                  <a:pt x="183861" y="260350"/>
                </a:cubicBezTo>
                <a:cubicBezTo>
                  <a:pt x="183861" y="260350"/>
                  <a:pt x="183861" y="260350"/>
                  <a:pt x="183861" y="261665"/>
                </a:cubicBezTo>
                <a:cubicBezTo>
                  <a:pt x="182540" y="261665"/>
                  <a:pt x="182540" y="261665"/>
                  <a:pt x="181220" y="261665"/>
                </a:cubicBezTo>
                <a:cubicBezTo>
                  <a:pt x="179899" y="261665"/>
                  <a:pt x="178579" y="260350"/>
                  <a:pt x="178579" y="260350"/>
                </a:cubicBezTo>
                <a:cubicBezTo>
                  <a:pt x="178579" y="260350"/>
                  <a:pt x="177259" y="260350"/>
                  <a:pt x="177259" y="259034"/>
                </a:cubicBezTo>
                <a:cubicBezTo>
                  <a:pt x="177259" y="259034"/>
                  <a:pt x="175938" y="257719"/>
                  <a:pt x="175938" y="257719"/>
                </a:cubicBezTo>
                <a:cubicBezTo>
                  <a:pt x="175938" y="257719"/>
                  <a:pt x="175938" y="256404"/>
                  <a:pt x="175938" y="256404"/>
                </a:cubicBezTo>
                <a:cubicBezTo>
                  <a:pt x="175938" y="256404"/>
                  <a:pt x="175938" y="256404"/>
                  <a:pt x="175938" y="255088"/>
                </a:cubicBezTo>
                <a:cubicBezTo>
                  <a:pt x="175938" y="255088"/>
                  <a:pt x="175938" y="255088"/>
                  <a:pt x="175938" y="253773"/>
                </a:cubicBezTo>
                <a:cubicBezTo>
                  <a:pt x="175938" y="252458"/>
                  <a:pt x="175938" y="251142"/>
                  <a:pt x="174618" y="251142"/>
                </a:cubicBezTo>
                <a:cubicBezTo>
                  <a:pt x="174618" y="249827"/>
                  <a:pt x="173298" y="248512"/>
                  <a:pt x="173298" y="248512"/>
                </a:cubicBezTo>
                <a:cubicBezTo>
                  <a:pt x="171977" y="247196"/>
                  <a:pt x="171977" y="245881"/>
                  <a:pt x="171977" y="245881"/>
                </a:cubicBezTo>
                <a:cubicBezTo>
                  <a:pt x="171977" y="245881"/>
                  <a:pt x="171977" y="245881"/>
                  <a:pt x="170657" y="245881"/>
                </a:cubicBezTo>
                <a:cubicBezTo>
                  <a:pt x="170657" y="245881"/>
                  <a:pt x="170657" y="244565"/>
                  <a:pt x="170657" y="244565"/>
                </a:cubicBezTo>
                <a:cubicBezTo>
                  <a:pt x="170657" y="244565"/>
                  <a:pt x="169336" y="243250"/>
                  <a:pt x="169336" y="243250"/>
                </a:cubicBezTo>
                <a:cubicBezTo>
                  <a:pt x="169336" y="243250"/>
                  <a:pt x="169336" y="243250"/>
                  <a:pt x="169336" y="241935"/>
                </a:cubicBezTo>
                <a:cubicBezTo>
                  <a:pt x="168016" y="234043"/>
                  <a:pt x="162735" y="226150"/>
                  <a:pt x="160094" y="219574"/>
                </a:cubicBezTo>
                <a:cubicBezTo>
                  <a:pt x="158773" y="214312"/>
                  <a:pt x="161414" y="209051"/>
                  <a:pt x="164055" y="205105"/>
                </a:cubicBezTo>
                <a:cubicBezTo>
                  <a:pt x="165375" y="203789"/>
                  <a:pt x="165375" y="203789"/>
                  <a:pt x="165375" y="202474"/>
                </a:cubicBezTo>
                <a:cubicBezTo>
                  <a:pt x="165375" y="201159"/>
                  <a:pt x="165375" y="199843"/>
                  <a:pt x="165375" y="198528"/>
                </a:cubicBezTo>
                <a:cubicBezTo>
                  <a:pt x="164055" y="198528"/>
                  <a:pt x="164055" y="195897"/>
                  <a:pt x="164055" y="194582"/>
                </a:cubicBezTo>
                <a:cubicBezTo>
                  <a:pt x="162735" y="191951"/>
                  <a:pt x="161414" y="188005"/>
                  <a:pt x="160094" y="185374"/>
                </a:cubicBezTo>
                <a:cubicBezTo>
                  <a:pt x="160094" y="185374"/>
                  <a:pt x="158773" y="184059"/>
                  <a:pt x="157453" y="182744"/>
                </a:cubicBezTo>
                <a:cubicBezTo>
                  <a:pt x="157453" y="181428"/>
                  <a:pt x="156133" y="181428"/>
                  <a:pt x="156133" y="180113"/>
                </a:cubicBezTo>
                <a:cubicBezTo>
                  <a:pt x="150851" y="176167"/>
                  <a:pt x="154812" y="169590"/>
                  <a:pt x="152172" y="164329"/>
                </a:cubicBezTo>
                <a:cubicBezTo>
                  <a:pt x="150851" y="161698"/>
                  <a:pt x="149531" y="160383"/>
                  <a:pt x="148210" y="160383"/>
                </a:cubicBezTo>
                <a:cubicBezTo>
                  <a:pt x="145570" y="160383"/>
                  <a:pt x="144249" y="160383"/>
                  <a:pt x="144249" y="160383"/>
                </a:cubicBezTo>
                <a:cubicBezTo>
                  <a:pt x="142929" y="160383"/>
                  <a:pt x="142929" y="159067"/>
                  <a:pt x="142929" y="159067"/>
                </a:cubicBezTo>
                <a:cubicBezTo>
                  <a:pt x="142929" y="159067"/>
                  <a:pt x="142929" y="157752"/>
                  <a:pt x="141609" y="157752"/>
                </a:cubicBezTo>
                <a:cubicBezTo>
                  <a:pt x="141609" y="157752"/>
                  <a:pt x="141609" y="156437"/>
                  <a:pt x="141609" y="156437"/>
                </a:cubicBezTo>
                <a:cubicBezTo>
                  <a:pt x="141609" y="156437"/>
                  <a:pt x="138968" y="156437"/>
                  <a:pt x="136327" y="155121"/>
                </a:cubicBezTo>
                <a:cubicBezTo>
                  <a:pt x="136327" y="156437"/>
                  <a:pt x="135007" y="156437"/>
                  <a:pt x="133686" y="156437"/>
                </a:cubicBezTo>
                <a:cubicBezTo>
                  <a:pt x="132366" y="156437"/>
                  <a:pt x="132366" y="156437"/>
                  <a:pt x="131046" y="156437"/>
                </a:cubicBezTo>
                <a:cubicBezTo>
                  <a:pt x="117842" y="163013"/>
                  <a:pt x="98036" y="164329"/>
                  <a:pt x="92755" y="145914"/>
                </a:cubicBezTo>
                <a:cubicBezTo>
                  <a:pt x="92755" y="145914"/>
                  <a:pt x="91434" y="144598"/>
                  <a:pt x="91434" y="143283"/>
                </a:cubicBezTo>
                <a:cubicBezTo>
                  <a:pt x="90114" y="141968"/>
                  <a:pt x="90114" y="140652"/>
                  <a:pt x="88794" y="140652"/>
                </a:cubicBezTo>
                <a:cubicBezTo>
                  <a:pt x="88794" y="140652"/>
                  <a:pt x="88794" y="140652"/>
                  <a:pt x="88794" y="139337"/>
                </a:cubicBezTo>
                <a:cubicBezTo>
                  <a:pt x="87473" y="139337"/>
                  <a:pt x="87473" y="139337"/>
                  <a:pt x="87473" y="139337"/>
                </a:cubicBezTo>
                <a:cubicBezTo>
                  <a:pt x="87473" y="138022"/>
                  <a:pt x="87473" y="138022"/>
                  <a:pt x="88794" y="136706"/>
                </a:cubicBezTo>
                <a:cubicBezTo>
                  <a:pt x="88794" y="136706"/>
                  <a:pt x="88794" y="135391"/>
                  <a:pt x="88794" y="134075"/>
                </a:cubicBezTo>
                <a:cubicBezTo>
                  <a:pt x="88794" y="134075"/>
                  <a:pt x="88794" y="132760"/>
                  <a:pt x="88794" y="132760"/>
                </a:cubicBezTo>
                <a:cubicBezTo>
                  <a:pt x="88794" y="132760"/>
                  <a:pt x="88794" y="131445"/>
                  <a:pt x="88794" y="131445"/>
                </a:cubicBezTo>
                <a:cubicBezTo>
                  <a:pt x="91434" y="120922"/>
                  <a:pt x="94075" y="110399"/>
                  <a:pt x="101997" y="103822"/>
                </a:cubicBezTo>
                <a:cubicBezTo>
                  <a:pt x="103318" y="102507"/>
                  <a:pt x="104638" y="102507"/>
                  <a:pt x="105958" y="101192"/>
                </a:cubicBezTo>
                <a:cubicBezTo>
                  <a:pt x="108599" y="99876"/>
                  <a:pt x="111240" y="98561"/>
                  <a:pt x="113881" y="95930"/>
                </a:cubicBezTo>
                <a:cubicBezTo>
                  <a:pt x="115201" y="94615"/>
                  <a:pt x="115201" y="94615"/>
                  <a:pt x="115201" y="93299"/>
                </a:cubicBezTo>
                <a:cubicBezTo>
                  <a:pt x="117842" y="89353"/>
                  <a:pt x="120483" y="84092"/>
                  <a:pt x="125764" y="84092"/>
                </a:cubicBezTo>
                <a:cubicBezTo>
                  <a:pt x="132366" y="84092"/>
                  <a:pt x="137647" y="84092"/>
                  <a:pt x="144249" y="81461"/>
                </a:cubicBezTo>
                <a:cubicBezTo>
                  <a:pt x="145570" y="81461"/>
                  <a:pt x="146890" y="81461"/>
                  <a:pt x="148210" y="81461"/>
                </a:cubicBezTo>
                <a:cubicBezTo>
                  <a:pt x="152172" y="80146"/>
                  <a:pt x="157453" y="81461"/>
                  <a:pt x="161414" y="82777"/>
                </a:cubicBezTo>
                <a:cubicBezTo>
                  <a:pt x="158773" y="88038"/>
                  <a:pt x="164055" y="91984"/>
                  <a:pt x="168016" y="91984"/>
                </a:cubicBezTo>
                <a:cubicBezTo>
                  <a:pt x="169336" y="91984"/>
                  <a:pt x="170657" y="91984"/>
                  <a:pt x="170657" y="91984"/>
                </a:cubicBezTo>
                <a:cubicBezTo>
                  <a:pt x="171977" y="93299"/>
                  <a:pt x="173298" y="93299"/>
                  <a:pt x="174618" y="93299"/>
                </a:cubicBezTo>
                <a:cubicBezTo>
                  <a:pt x="174618" y="93299"/>
                  <a:pt x="175938" y="94615"/>
                  <a:pt x="175938" y="94615"/>
                </a:cubicBezTo>
                <a:cubicBezTo>
                  <a:pt x="177259" y="95930"/>
                  <a:pt x="178579" y="95930"/>
                  <a:pt x="179899" y="95930"/>
                </a:cubicBezTo>
                <a:cubicBezTo>
                  <a:pt x="179899" y="94615"/>
                  <a:pt x="179899" y="94615"/>
                  <a:pt x="179899" y="94615"/>
                </a:cubicBezTo>
                <a:cubicBezTo>
                  <a:pt x="179899" y="93299"/>
                  <a:pt x="179899" y="93299"/>
                  <a:pt x="179899" y="91984"/>
                </a:cubicBezTo>
                <a:cubicBezTo>
                  <a:pt x="181220" y="91984"/>
                  <a:pt x="181220" y="90669"/>
                  <a:pt x="181220" y="90669"/>
                </a:cubicBezTo>
                <a:cubicBezTo>
                  <a:pt x="182540" y="90669"/>
                  <a:pt x="183861" y="90669"/>
                  <a:pt x="183861" y="90669"/>
                </a:cubicBezTo>
                <a:cubicBezTo>
                  <a:pt x="185181" y="90669"/>
                  <a:pt x="186501" y="90669"/>
                  <a:pt x="186501" y="90669"/>
                </a:cubicBezTo>
                <a:cubicBezTo>
                  <a:pt x="190463" y="91984"/>
                  <a:pt x="194424" y="93299"/>
                  <a:pt x="198385" y="94615"/>
                </a:cubicBezTo>
                <a:cubicBezTo>
                  <a:pt x="206307" y="95930"/>
                  <a:pt x="218191" y="89353"/>
                  <a:pt x="211589" y="84092"/>
                </a:cubicBezTo>
                <a:cubicBezTo>
                  <a:pt x="206307" y="80146"/>
                  <a:pt x="193104" y="85407"/>
                  <a:pt x="189142" y="74884"/>
                </a:cubicBezTo>
                <a:cubicBezTo>
                  <a:pt x="189142" y="74884"/>
                  <a:pt x="187822" y="73569"/>
                  <a:pt x="187822" y="76200"/>
                </a:cubicBezTo>
                <a:cubicBezTo>
                  <a:pt x="186501" y="77515"/>
                  <a:pt x="187822" y="77515"/>
                  <a:pt x="187822" y="78830"/>
                </a:cubicBezTo>
                <a:cubicBezTo>
                  <a:pt x="189142" y="80146"/>
                  <a:pt x="189142" y="80146"/>
                  <a:pt x="186501" y="82777"/>
                </a:cubicBezTo>
                <a:cubicBezTo>
                  <a:pt x="185181" y="82777"/>
                  <a:pt x="183861" y="82777"/>
                  <a:pt x="183861" y="81461"/>
                </a:cubicBezTo>
                <a:cubicBezTo>
                  <a:pt x="178579" y="73569"/>
                  <a:pt x="171977" y="70938"/>
                  <a:pt x="165375" y="65677"/>
                </a:cubicBezTo>
                <a:cubicBezTo>
                  <a:pt x="165375" y="72254"/>
                  <a:pt x="175938" y="76200"/>
                  <a:pt x="178579" y="81461"/>
                </a:cubicBezTo>
                <a:cubicBezTo>
                  <a:pt x="175938" y="78830"/>
                  <a:pt x="173298" y="81461"/>
                  <a:pt x="173298" y="82777"/>
                </a:cubicBezTo>
                <a:cubicBezTo>
                  <a:pt x="170657" y="77515"/>
                  <a:pt x="164055" y="72254"/>
                  <a:pt x="158773" y="68308"/>
                </a:cubicBezTo>
                <a:cubicBezTo>
                  <a:pt x="157453" y="68308"/>
                  <a:pt x="157453" y="68308"/>
                  <a:pt x="156133" y="68308"/>
                </a:cubicBezTo>
                <a:cubicBezTo>
                  <a:pt x="154812" y="68308"/>
                  <a:pt x="153492" y="68308"/>
                  <a:pt x="152172" y="69623"/>
                </a:cubicBezTo>
                <a:cubicBezTo>
                  <a:pt x="150851" y="69623"/>
                  <a:pt x="149531" y="69623"/>
                  <a:pt x="148210" y="70938"/>
                </a:cubicBezTo>
                <a:cubicBezTo>
                  <a:pt x="146890" y="72254"/>
                  <a:pt x="146890" y="72254"/>
                  <a:pt x="145570" y="73569"/>
                </a:cubicBezTo>
                <a:cubicBezTo>
                  <a:pt x="144249" y="73569"/>
                  <a:pt x="144249" y="74884"/>
                  <a:pt x="142929" y="74884"/>
                </a:cubicBezTo>
                <a:cubicBezTo>
                  <a:pt x="140288" y="76200"/>
                  <a:pt x="138968" y="78830"/>
                  <a:pt x="137647" y="78830"/>
                </a:cubicBezTo>
                <a:cubicBezTo>
                  <a:pt x="131046" y="82777"/>
                  <a:pt x="124444" y="82777"/>
                  <a:pt x="119162" y="78830"/>
                </a:cubicBezTo>
                <a:cubicBezTo>
                  <a:pt x="117842" y="77515"/>
                  <a:pt x="119162" y="74884"/>
                  <a:pt x="119162" y="73569"/>
                </a:cubicBezTo>
                <a:cubicBezTo>
                  <a:pt x="120483" y="63046"/>
                  <a:pt x="131046" y="65677"/>
                  <a:pt x="138968" y="66992"/>
                </a:cubicBezTo>
                <a:cubicBezTo>
                  <a:pt x="141609" y="68308"/>
                  <a:pt x="141609" y="63046"/>
                  <a:pt x="138968" y="60415"/>
                </a:cubicBezTo>
                <a:cubicBezTo>
                  <a:pt x="140288" y="60415"/>
                  <a:pt x="141609" y="60415"/>
                  <a:pt x="142929" y="60415"/>
                </a:cubicBezTo>
                <a:cubicBezTo>
                  <a:pt x="148210" y="57785"/>
                  <a:pt x="153492" y="55154"/>
                  <a:pt x="158773" y="52523"/>
                </a:cubicBezTo>
                <a:cubicBezTo>
                  <a:pt x="158773" y="52523"/>
                  <a:pt x="160094" y="52523"/>
                  <a:pt x="161414" y="52523"/>
                </a:cubicBezTo>
                <a:cubicBezTo>
                  <a:pt x="161414" y="51208"/>
                  <a:pt x="161414" y="47262"/>
                  <a:pt x="164055" y="47262"/>
                </a:cubicBezTo>
                <a:cubicBezTo>
                  <a:pt x="164055" y="47262"/>
                  <a:pt x="164055" y="47262"/>
                  <a:pt x="164055" y="49893"/>
                </a:cubicBezTo>
                <a:cubicBezTo>
                  <a:pt x="165375" y="49893"/>
                  <a:pt x="165375" y="49893"/>
                  <a:pt x="165375" y="51208"/>
                </a:cubicBezTo>
                <a:cubicBezTo>
                  <a:pt x="165375" y="52523"/>
                  <a:pt x="164055" y="51208"/>
                  <a:pt x="164055" y="51208"/>
                </a:cubicBezTo>
                <a:cubicBezTo>
                  <a:pt x="168016" y="53839"/>
                  <a:pt x="175938" y="52523"/>
                  <a:pt x="177259" y="45947"/>
                </a:cubicBezTo>
                <a:cubicBezTo>
                  <a:pt x="177259" y="45947"/>
                  <a:pt x="178579" y="45947"/>
                  <a:pt x="178579" y="47262"/>
                </a:cubicBezTo>
                <a:cubicBezTo>
                  <a:pt x="178579" y="45947"/>
                  <a:pt x="178579" y="43316"/>
                  <a:pt x="179899" y="43316"/>
                </a:cubicBezTo>
                <a:cubicBezTo>
                  <a:pt x="181220" y="43316"/>
                  <a:pt x="182540" y="43316"/>
                  <a:pt x="183861" y="42000"/>
                </a:cubicBezTo>
                <a:cubicBezTo>
                  <a:pt x="183861" y="42000"/>
                  <a:pt x="185181" y="42000"/>
                  <a:pt x="185181" y="40685"/>
                </a:cubicBezTo>
                <a:cubicBezTo>
                  <a:pt x="183861" y="40685"/>
                  <a:pt x="182540" y="42000"/>
                  <a:pt x="181220" y="42000"/>
                </a:cubicBezTo>
                <a:cubicBezTo>
                  <a:pt x="179899" y="43316"/>
                  <a:pt x="178579" y="43316"/>
                  <a:pt x="177259" y="43316"/>
                </a:cubicBezTo>
                <a:cubicBezTo>
                  <a:pt x="175938" y="42000"/>
                  <a:pt x="175938" y="39370"/>
                  <a:pt x="178579" y="39370"/>
                </a:cubicBezTo>
                <a:cubicBezTo>
                  <a:pt x="177259" y="39370"/>
                  <a:pt x="175938" y="39370"/>
                  <a:pt x="174618" y="40685"/>
                </a:cubicBezTo>
                <a:cubicBezTo>
                  <a:pt x="173298" y="42000"/>
                  <a:pt x="173298" y="43316"/>
                  <a:pt x="171977" y="43316"/>
                </a:cubicBezTo>
                <a:cubicBezTo>
                  <a:pt x="174618" y="45947"/>
                  <a:pt x="171977" y="51208"/>
                  <a:pt x="168016" y="51208"/>
                </a:cubicBezTo>
                <a:cubicBezTo>
                  <a:pt x="166696" y="49893"/>
                  <a:pt x="166696" y="49893"/>
                  <a:pt x="165375" y="48577"/>
                </a:cubicBezTo>
                <a:cubicBezTo>
                  <a:pt x="165375" y="48577"/>
                  <a:pt x="164055" y="47262"/>
                  <a:pt x="164055" y="47262"/>
                </a:cubicBezTo>
                <a:cubicBezTo>
                  <a:pt x="162735" y="47262"/>
                  <a:pt x="161414" y="45947"/>
                  <a:pt x="160094" y="45947"/>
                </a:cubicBezTo>
                <a:cubicBezTo>
                  <a:pt x="158773" y="44631"/>
                  <a:pt x="162735" y="42000"/>
                  <a:pt x="165375" y="40685"/>
                </a:cubicBezTo>
                <a:cubicBezTo>
                  <a:pt x="166696" y="40685"/>
                  <a:pt x="166696" y="39370"/>
                  <a:pt x="168016" y="39370"/>
                </a:cubicBezTo>
                <a:cubicBezTo>
                  <a:pt x="169336" y="39370"/>
                  <a:pt x="169336" y="38054"/>
                  <a:pt x="170657" y="38054"/>
                </a:cubicBezTo>
                <a:cubicBezTo>
                  <a:pt x="177259" y="36739"/>
                  <a:pt x="181220" y="35424"/>
                  <a:pt x="187822" y="35424"/>
                </a:cubicBezTo>
                <a:cubicBezTo>
                  <a:pt x="186501" y="36739"/>
                  <a:pt x="185181" y="35424"/>
                  <a:pt x="183861" y="36739"/>
                </a:cubicBezTo>
                <a:lnTo>
                  <a:pt x="187822" y="36739"/>
                </a:lnTo>
                <a:cubicBezTo>
                  <a:pt x="187822" y="36739"/>
                  <a:pt x="187822" y="36739"/>
                  <a:pt x="190463" y="34108"/>
                </a:cubicBezTo>
                <a:cubicBezTo>
                  <a:pt x="190463" y="34108"/>
                  <a:pt x="190463" y="34108"/>
                  <a:pt x="187822" y="34108"/>
                </a:cubicBezTo>
                <a:cubicBezTo>
                  <a:pt x="189142" y="34108"/>
                  <a:pt x="190463" y="32793"/>
                  <a:pt x="190463" y="32793"/>
                </a:cubicBezTo>
                <a:cubicBezTo>
                  <a:pt x="189142" y="32793"/>
                  <a:pt x="189142" y="32793"/>
                  <a:pt x="187822" y="32793"/>
                </a:cubicBezTo>
                <a:lnTo>
                  <a:pt x="189915" y="31750"/>
                </a:lnTo>
                <a:lnTo>
                  <a:pt x="190463" y="31477"/>
                </a:lnTo>
                <a:cubicBezTo>
                  <a:pt x="183861" y="30162"/>
                  <a:pt x="177259" y="30162"/>
                  <a:pt x="169336" y="30162"/>
                </a:cubicBezTo>
                <a:close/>
                <a:moveTo>
                  <a:pt x="169069" y="0"/>
                </a:moveTo>
                <a:cubicBezTo>
                  <a:pt x="262443" y="0"/>
                  <a:pt x="338138" y="75339"/>
                  <a:pt x="338138" y="168275"/>
                </a:cubicBezTo>
                <a:cubicBezTo>
                  <a:pt x="338138" y="261211"/>
                  <a:pt x="262443" y="336550"/>
                  <a:pt x="169069" y="336550"/>
                </a:cubicBezTo>
                <a:cubicBezTo>
                  <a:pt x="75695" y="336550"/>
                  <a:pt x="0" y="261211"/>
                  <a:pt x="0" y="168275"/>
                </a:cubicBezTo>
                <a:cubicBezTo>
                  <a:pt x="0" y="75339"/>
                  <a:pt x="75695" y="0"/>
                  <a:pt x="1690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02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0" y="2980687"/>
            <a:ext cx="914400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181484" y="3348232"/>
            <a:ext cx="6670374" cy="72378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</a:rPr>
              <a:t>field</a:t>
            </a:r>
            <a:r>
              <a:rPr lang="en-US" altLang="zh-CN" sz="9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The</a:t>
            </a:r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 user can demonstrate on a projector or computer, or print the presentation and make it into a film to be used in a wider field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  <a:p>
            <a:pPr algn="ctr">
              <a:lnSpc>
                <a:spcPct val="114000"/>
              </a:lnSpc>
            </a:pP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pic>
        <p:nvPicPr>
          <p:cNvPr id="22" name="图片 2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C:\Users\xin\Desktop\微信图片_20201013160814.jpg微信图片_2020101316081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144635" cy="54864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153065"/>
            <a:ext cx="9144000" cy="2333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193983" y="3695190"/>
            <a:ext cx="3032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63320" y="3889403"/>
            <a:ext cx="324426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spc="6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  <a:endParaRPr lang="en-US" altLang="zh-CN" sz="1000" i="0" spc="60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56933" y="3825820"/>
            <a:ext cx="530847" cy="495274"/>
          </a:xfrm>
          <a:prstGeom prst="rect">
            <a:avLst/>
          </a:prstGeom>
          <a:noFill/>
          <a:ln w="22225">
            <a:solidFill>
              <a:srgbClr val="404040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56933" y="3825819"/>
            <a:ext cx="455526" cy="433645"/>
          </a:xfrm>
          <a:prstGeom prst="rect">
            <a:avLst/>
          </a:prstGeom>
          <a:solidFill>
            <a:srgbClr val="01010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32254" y="3870748"/>
            <a:ext cx="537083" cy="32201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04</a:t>
            </a:r>
            <a:endParaRPr lang="en-US" altLang="zh-CN" sz="1400" b="1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9" name="TextBox 22"/>
          <p:cNvSpPr txBox="1"/>
          <p:nvPr/>
        </p:nvSpPr>
        <p:spPr>
          <a:xfrm>
            <a:off x="2162011" y="4480727"/>
            <a:ext cx="6253503" cy="335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50"/>
              </a:lnSpc>
            </a:pPr>
            <a:r>
              <a:rPr lang="en-US" sz="1000" dirty="0">
                <a:latin typeface="Lato Light" charset="0"/>
                <a:ea typeface="Lato Light" charset="0"/>
                <a:cs typeface="Lato Light" charset="0"/>
              </a:rPr>
              <a:t>Entrepreneurial activities differ substantially depending on the type of organization and creativity involved</a:t>
            </a:r>
            <a:endParaRPr lang="en-US" sz="10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0" name="TextBox 25"/>
          <p:cNvSpPr txBox="1"/>
          <p:nvPr/>
        </p:nvSpPr>
        <p:spPr>
          <a:xfrm>
            <a:off x="2193982" y="4218410"/>
            <a:ext cx="30639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300" dirty="0">
                <a:solidFill>
                  <a:srgbClr val="425543"/>
                </a:solidFill>
                <a:latin typeface="Montserrat Semi" charset="0"/>
                <a:ea typeface="Montserrat Semi" charset="0"/>
                <a:cs typeface="Montserrat Semi" charset="0"/>
              </a:rPr>
              <a:t>WRITE YOUR TITLE HERE</a:t>
            </a:r>
            <a:endParaRPr lang="en-US" sz="1600" b="1" spc="300" dirty="0">
              <a:solidFill>
                <a:srgbClr val="425543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sp>
        <p:nvSpPr>
          <p:cNvPr id="11" name="等腰三角形 10"/>
          <p:cNvSpPr/>
          <p:nvPr/>
        </p:nvSpPr>
        <p:spPr>
          <a:xfrm rot="5243747">
            <a:off x="8602305" y="5028112"/>
            <a:ext cx="127322" cy="116229"/>
          </a:xfrm>
          <a:prstGeom prst="triangle">
            <a:avLst/>
          </a:prstGeom>
          <a:solidFill>
            <a:srgbClr val="425543"/>
          </a:solidFill>
          <a:ln>
            <a:solidFill>
              <a:srgbClr val="4255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图片 36" descr="C:\Users\xin\Desktop\微信图片_20201013160814.jpg微信图片_2020101316081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144635" cy="5486400"/>
          </a:xfrm>
          <a:prstGeom prst="rect">
            <a:avLst/>
          </a:prstGeom>
        </p:spPr>
      </p:pic>
      <p:sp>
        <p:nvSpPr>
          <p:cNvPr id="36" name="矩形 35"/>
          <p:cNvSpPr/>
          <p:nvPr/>
        </p:nvSpPr>
        <p:spPr>
          <a:xfrm>
            <a:off x="0" y="3683725"/>
            <a:ext cx="9144000" cy="18026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955819" y="4167754"/>
            <a:ext cx="902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70803" y="4167755"/>
            <a:ext cx="902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077952" y="4167754"/>
            <a:ext cx="902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784496" y="4201024"/>
            <a:ext cx="1082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71930" y="4598214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  <a:endParaRPr lang="en-US" altLang="zh-CN" sz="100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675394" y="4598214"/>
            <a:ext cx="206608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  <a:endParaRPr lang="en-US" altLang="zh-CN" sz="100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70803" y="4598213"/>
            <a:ext cx="22860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  <a:endParaRPr lang="en-US" altLang="zh-CN" sz="100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068712" y="4598213"/>
            <a:ext cx="182410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Enterprise prospect</a:t>
            </a:r>
            <a:endParaRPr lang="en-US" altLang="zh-CN" sz="100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693346" y="542078"/>
            <a:ext cx="2490126" cy="6186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3000" b="1" dirty="0">
                <a:solidFill>
                  <a:schemeClr val="tx1">
                    <a:lumMod val="95000"/>
                    <a:lumOff val="5000"/>
                  </a:schemeClr>
                </a:solidFill>
                <a:ea typeface="+mj-ea"/>
              </a:rPr>
              <a:t>CONTENT</a:t>
            </a:r>
            <a:endParaRPr lang="en-US" altLang="zh-CN" sz="3000" b="1" dirty="0">
              <a:solidFill>
                <a:schemeClr val="tx1">
                  <a:lumMod val="95000"/>
                  <a:lumOff val="5000"/>
                </a:schemeClr>
              </a:solidFill>
              <a:ea typeface="+mj-ea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161767" y="3166878"/>
            <a:ext cx="523838" cy="501293"/>
          </a:xfrm>
          <a:prstGeom prst="rect">
            <a:avLst/>
          </a:prstGeom>
          <a:noFill/>
          <a:ln w="22225">
            <a:solidFill>
              <a:srgbClr val="404040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161766" y="3169541"/>
            <a:ext cx="455526" cy="433645"/>
          </a:xfrm>
          <a:prstGeom prst="rect">
            <a:avLst/>
          </a:prstGeom>
          <a:solidFill>
            <a:srgbClr val="01010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237087" y="3214470"/>
            <a:ext cx="537083" cy="3493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01</a:t>
            </a:r>
            <a:endParaRPr lang="en-US" altLang="zh-CN" sz="1400" b="1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093702" y="3166878"/>
            <a:ext cx="526390" cy="501293"/>
          </a:xfrm>
          <a:prstGeom prst="rect">
            <a:avLst/>
          </a:prstGeom>
          <a:noFill/>
          <a:ln w="22225">
            <a:solidFill>
              <a:srgbClr val="404040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093701" y="3169541"/>
            <a:ext cx="455526" cy="433645"/>
          </a:xfrm>
          <a:prstGeom prst="rect">
            <a:avLst/>
          </a:prstGeom>
          <a:solidFill>
            <a:schemeClr val="bg2">
              <a:lumMod val="1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164565" y="3214470"/>
            <a:ext cx="537083" cy="3493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02</a:t>
            </a:r>
            <a:endParaRPr lang="en-US" altLang="zh-CN" sz="1400" b="1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210197" y="3166879"/>
            <a:ext cx="496802" cy="501290"/>
          </a:xfrm>
          <a:prstGeom prst="rect">
            <a:avLst/>
          </a:prstGeom>
          <a:noFill/>
          <a:ln w="22225">
            <a:solidFill>
              <a:srgbClr val="404040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180608" y="3168596"/>
            <a:ext cx="455526" cy="433645"/>
          </a:xfrm>
          <a:prstGeom prst="rect">
            <a:avLst/>
          </a:prstGeom>
          <a:solidFill>
            <a:srgbClr val="01010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255929" y="3213525"/>
            <a:ext cx="537083" cy="3493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03</a:t>
            </a:r>
            <a:endParaRPr lang="en-US" altLang="zh-CN" sz="1400" b="1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291638" y="3166879"/>
            <a:ext cx="526390" cy="501290"/>
          </a:xfrm>
          <a:prstGeom prst="rect">
            <a:avLst/>
          </a:prstGeom>
          <a:noFill/>
          <a:ln w="22225">
            <a:solidFill>
              <a:srgbClr val="404040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291637" y="3166878"/>
            <a:ext cx="455526" cy="433645"/>
          </a:xfrm>
          <a:prstGeom prst="rect">
            <a:avLst/>
          </a:prstGeom>
          <a:solidFill>
            <a:schemeClr val="bg2">
              <a:lumMod val="10000"/>
            </a:schemeClr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362502" y="3211807"/>
            <a:ext cx="537083" cy="3493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04</a:t>
            </a:r>
            <a:endParaRPr lang="en-US" altLang="zh-CN" sz="1400" b="1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399"/>
                            </p:stCondLst>
                            <p:childTnLst>
                              <p:par>
                                <p:cTn id="6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2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222647" y="99960"/>
            <a:ext cx="90803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839752" y="99960"/>
            <a:ext cx="174530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Enterprise characteristics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781421" y="1520381"/>
            <a:ext cx="1903642" cy="1903642"/>
            <a:chOff x="785786" y="1643056"/>
            <a:chExt cx="1903642" cy="1903642"/>
          </a:xfrm>
        </p:grpSpPr>
        <p:sp>
          <p:nvSpPr>
            <p:cNvPr id="13" name="Arc 7"/>
            <p:cNvSpPr/>
            <p:nvPr/>
          </p:nvSpPr>
          <p:spPr>
            <a:xfrm>
              <a:off x="785786" y="1643056"/>
              <a:ext cx="1903642" cy="1903642"/>
            </a:xfrm>
            <a:prstGeom prst="arc">
              <a:avLst>
                <a:gd name="adj1" fmla="val 10782369"/>
                <a:gd name="adj2" fmla="val 0"/>
              </a:avLst>
            </a:prstGeom>
            <a:solidFill>
              <a:schemeClr val="bg2">
                <a:lumMod val="10000"/>
              </a:schemeClr>
            </a:solidFill>
            <a:ln w="12700">
              <a:solidFill>
                <a:schemeClr val="bg1">
                  <a:lumMod val="95000"/>
                </a:schemeClr>
              </a:solidFill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14" name="Freeform 36"/>
            <p:cNvSpPr>
              <a:spLocks noChangeAspect="1" noEditPoints="1" noChangeArrowheads="1"/>
            </p:cNvSpPr>
            <p:nvPr/>
          </p:nvSpPr>
          <p:spPr bwMode="auto">
            <a:xfrm>
              <a:off x="1444097" y="1952188"/>
              <a:ext cx="494443" cy="494443"/>
            </a:xfrm>
            <a:custGeom>
              <a:avLst/>
              <a:gdLst>
                <a:gd name="T0" fmla="*/ 49 w 97"/>
                <a:gd name="T1" fmla="*/ 0 h 97"/>
                <a:gd name="T2" fmla="*/ 83 w 97"/>
                <a:gd name="T3" fmla="*/ 14 h 97"/>
                <a:gd name="T4" fmla="*/ 97 w 97"/>
                <a:gd name="T5" fmla="*/ 49 h 97"/>
                <a:gd name="T6" fmla="*/ 83 w 97"/>
                <a:gd name="T7" fmla="*/ 83 h 97"/>
                <a:gd name="T8" fmla="*/ 49 w 97"/>
                <a:gd name="T9" fmla="*/ 97 h 97"/>
                <a:gd name="T10" fmla="*/ 14 w 97"/>
                <a:gd name="T11" fmla="*/ 83 h 97"/>
                <a:gd name="T12" fmla="*/ 0 w 97"/>
                <a:gd name="T13" fmla="*/ 49 h 97"/>
                <a:gd name="T14" fmla="*/ 14 w 97"/>
                <a:gd name="T15" fmla="*/ 14 h 97"/>
                <a:gd name="T16" fmla="*/ 49 w 97"/>
                <a:gd name="T17" fmla="*/ 0 h 97"/>
                <a:gd name="T18" fmla="*/ 55 w 97"/>
                <a:gd name="T19" fmla="*/ 47 h 97"/>
                <a:gd name="T20" fmla="*/ 54 w 97"/>
                <a:gd name="T21" fmla="*/ 45 h 97"/>
                <a:gd name="T22" fmla="*/ 68 w 97"/>
                <a:gd name="T23" fmla="*/ 24 h 97"/>
                <a:gd name="T24" fmla="*/ 65 w 97"/>
                <a:gd name="T25" fmla="*/ 21 h 97"/>
                <a:gd name="T26" fmla="*/ 50 w 97"/>
                <a:gd name="T27" fmla="*/ 43 h 97"/>
                <a:gd name="T28" fmla="*/ 45 w 97"/>
                <a:gd name="T29" fmla="*/ 43 h 97"/>
                <a:gd name="T30" fmla="*/ 42 w 97"/>
                <a:gd name="T31" fmla="*/ 52 h 97"/>
                <a:gd name="T32" fmla="*/ 51 w 97"/>
                <a:gd name="T33" fmla="*/ 56 h 97"/>
                <a:gd name="T34" fmla="*/ 52 w 97"/>
                <a:gd name="T35" fmla="*/ 55 h 97"/>
                <a:gd name="T36" fmla="*/ 69 w 97"/>
                <a:gd name="T37" fmla="*/ 61 h 97"/>
                <a:gd name="T38" fmla="*/ 71 w 97"/>
                <a:gd name="T39" fmla="*/ 56 h 97"/>
                <a:gd name="T40" fmla="*/ 55 w 97"/>
                <a:gd name="T41" fmla="*/ 50 h 97"/>
                <a:gd name="T42" fmla="*/ 55 w 97"/>
                <a:gd name="T43" fmla="*/ 47 h 97"/>
                <a:gd name="T44" fmla="*/ 74 w 97"/>
                <a:gd name="T45" fmla="*/ 24 h 97"/>
                <a:gd name="T46" fmla="*/ 49 w 97"/>
                <a:gd name="T47" fmla="*/ 13 h 97"/>
                <a:gd name="T48" fmla="*/ 23 w 97"/>
                <a:gd name="T49" fmla="*/ 24 h 97"/>
                <a:gd name="T50" fmla="*/ 13 w 97"/>
                <a:gd name="T51" fmla="*/ 49 h 97"/>
                <a:gd name="T52" fmla="*/ 23 w 97"/>
                <a:gd name="T53" fmla="*/ 74 h 97"/>
                <a:gd name="T54" fmla="*/ 49 w 97"/>
                <a:gd name="T55" fmla="*/ 84 h 97"/>
                <a:gd name="T56" fmla="*/ 74 w 97"/>
                <a:gd name="T57" fmla="*/ 74 h 97"/>
                <a:gd name="T58" fmla="*/ 84 w 97"/>
                <a:gd name="T59" fmla="*/ 49 h 97"/>
                <a:gd name="T60" fmla="*/ 74 w 97"/>
                <a:gd name="T61" fmla="*/ 24 h 97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97"/>
                <a:gd name="T94" fmla="*/ 0 h 97"/>
                <a:gd name="T95" fmla="*/ 97 w 97"/>
                <a:gd name="T96" fmla="*/ 97 h 97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97" h="97">
                  <a:moveTo>
                    <a:pt x="49" y="0"/>
                  </a:moveTo>
                  <a:cubicBezTo>
                    <a:pt x="62" y="0"/>
                    <a:pt x="74" y="5"/>
                    <a:pt x="83" y="14"/>
                  </a:cubicBezTo>
                  <a:cubicBezTo>
                    <a:pt x="92" y="23"/>
                    <a:pt x="97" y="35"/>
                    <a:pt x="97" y="49"/>
                  </a:cubicBezTo>
                  <a:cubicBezTo>
                    <a:pt x="97" y="62"/>
                    <a:pt x="92" y="74"/>
                    <a:pt x="83" y="83"/>
                  </a:cubicBezTo>
                  <a:cubicBezTo>
                    <a:pt x="74" y="92"/>
                    <a:pt x="62" y="97"/>
                    <a:pt x="49" y="97"/>
                  </a:cubicBezTo>
                  <a:cubicBezTo>
                    <a:pt x="35" y="97"/>
                    <a:pt x="23" y="92"/>
                    <a:pt x="14" y="83"/>
                  </a:cubicBezTo>
                  <a:cubicBezTo>
                    <a:pt x="5" y="74"/>
                    <a:pt x="0" y="62"/>
                    <a:pt x="0" y="49"/>
                  </a:cubicBezTo>
                  <a:cubicBezTo>
                    <a:pt x="0" y="35"/>
                    <a:pt x="5" y="23"/>
                    <a:pt x="14" y="14"/>
                  </a:cubicBezTo>
                  <a:cubicBezTo>
                    <a:pt x="23" y="5"/>
                    <a:pt x="35" y="0"/>
                    <a:pt x="49" y="0"/>
                  </a:cubicBezTo>
                  <a:close/>
                  <a:moveTo>
                    <a:pt x="55" y="47"/>
                  </a:moveTo>
                  <a:cubicBezTo>
                    <a:pt x="54" y="46"/>
                    <a:pt x="54" y="45"/>
                    <a:pt x="54" y="45"/>
                  </a:cubicBezTo>
                  <a:cubicBezTo>
                    <a:pt x="59" y="38"/>
                    <a:pt x="64" y="31"/>
                    <a:pt x="68" y="24"/>
                  </a:cubicBezTo>
                  <a:cubicBezTo>
                    <a:pt x="67" y="23"/>
                    <a:pt x="66" y="22"/>
                    <a:pt x="65" y="21"/>
                  </a:cubicBezTo>
                  <a:cubicBezTo>
                    <a:pt x="59" y="28"/>
                    <a:pt x="54" y="35"/>
                    <a:pt x="50" y="43"/>
                  </a:cubicBezTo>
                  <a:cubicBezTo>
                    <a:pt x="48" y="42"/>
                    <a:pt x="47" y="43"/>
                    <a:pt x="45" y="43"/>
                  </a:cubicBezTo>
                  <a:cubicBezTo>
                    <a:pt x="42" y="45"/>
                    <a:pt x="40" y="49"/>
                    <a:pt x="42" y="52"/>
                  </a:cubicBezTo>
                  <a:cubicBezTo>
                    <a:pt x="43" y="56"/>
                    <a:pt x="47" y="58"/>
                    <a:pt x="51" y="56"/>
                  </a:cubicBezTo>
                  <a:cubicBezTo>
                    <a:pt x="51" y="56"/>
                    <a:pt x="52" y="56"/>
                    <a:pt x="52" y="55"/>
                  </a:cubicBezTo>
                  <a:cubicBezTo>
                    <a:pt x="58" y="58"/>
                    <a:pt x="63" y="60"/>
                    <a:pt x="69" y="61"/>
                  </a:cubicBezTo>
                  <a:cubicBezTo>
                    <a:pt x="70" y="59"/>
                    <a:pt x="71" y="58"/>
                    <a:pt x="71" y="56"/>
                  </a:cubicBezTo>
                  <a:cubicBezTo>
                    <a:pt x="66" y="54"/>
                    <a:pt x="61" y="51"/>
                    <a:pt x="55" y="50"/>
                  </a:cubicBezTo>
                  <a:cubicBezTo>
                    <a:pt x="55" y="49"/>
                    <a:pt x="55" y="48"/>
                    <a:pt x="55" y="47"/>
                  </a:cubicBezTo>
                  <a:close/>
                  <a:moveTo>
                    <a:pt x="74" y="24"/>
                  </a:moveTo>
                  <a:cubicBezTo>
                    <a:pt x="67" y="17"/>
                    <a:pt x="58" y="13"/>
                    <a:pt x="49" y="13"/>
                  </a:cubicBezTo>
                  <a:cubicBezTo>
                    <a:pt x="39" y="13"/>
                    <a:pt x="30" y="17"/>
                    <a:pt x="23" y="24"/>
                  </a:cubicBezTo>
                  <a:cubicBezTo>
                    <a:pt x="17" y="30"/>
                    <a:pt x="13" y="39"/>
                    <a:pt x="13" y="49"/>
                  </a:cubicBezTo>
                  <a:cubicBezTo>
                    <a:pt x="13" y="58"/>
                    <a:pt x="17" y="67"/>
                    <a:pt x="23" y="74"/>
                  </a:cubicBezTo>
                  <a:cubicBezTo>
                    <a:pt x="30" y="80"/>
                    <a:pt x="39" y="84"/>
                    <a:pt x="49" y="84"/>
                  </a:cubicBezTo>
                  <a:cubicBezTo>
                    <a:pt x="58" y="84"/>
                    <a:pt x="67" y="80"/>
                    <a:pt x="74" y="74"/>
                  </a:cubicBezTo>
                  <a:cubicBezTo>
                    <a:pt x="80" y="67"/>
                    <a:pt x="84" y="58"/>
                    <a:pt x="84" y="49"/>
                  </a:cubicBezTo>
                  <a:cubicBezTo>
                    <a:pt x="84" y="39"/>
                    <a:pt x="80" y="30"/>
                    <a:pt x="74" y="2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zh-CN" sz="135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2710247" y="1520381"/>
            <a:ext cx="1903642" cy="1903642"/>
            <a:chOff x="2714612" y="1643056"/>
            <a:chExt cx="1903642" cy="1903642"/>
          </a:xfrm>
        </p:grpSpPr>
        <p:sp>
          <p:nvSpPr>
            <p:cNvPr id="16" name="Arc 8"/>
            <p:cNvSpPr/>
            <p:nvPr/>
          </p:nvSpPr>
          <p:spPr>
            <a:xfrm>
              <a:off x="2714612" y="1643056"/>
              <a:ext cx="1903642" cy="1903642"/>
            </a:xfrm>
            <a:prstGeom prst="arc">
              <a:avLst>
                <a:gd name="adj1" fmla="val 21571566"/>
                <a:gd name="adj2" fmla="val 10822907"/>
              </a:avLst>
            </a:prstGeom>
            <a:solidFill>
              <a:srgbClr val="515B4F"/>
            </a:solidFill>
            <a:ln w="15875">
              <a:solidFill>
                <a:schemeClr val="bg1">
                  <a:lumMod val="95000"/>
                </a:schemeClr>
              </a:solidFill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17" name="Freeform 73"/>
            <p:cNvSpPr>
              <a:spLocks noChangeAspect="1" noEditPoints="1" noChangeArrowheads="1"/>
            </p:cNvSpPr>
            <p:nvPr/>
          </p:nvSpPr>
          <p:spPr bwMode="auto">
            <a:xfrm>
              <a:off x="3410408" y="2841175"/>
              <a:ext cx="494443" cy="428916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7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50 h 81"/>
                <a:gd name="T14" fmla="*/ 46 w 94"/>
                <a:gd name="T15" fmla="*/ 47 h 81"/>
                <a:gd name="T16" fmla="*/ 34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4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1 h 81"/>
                <a:gd name="T46" fmla="*/ 87 w 94"/>
                <a:gd name="T47" fmla="*/ 1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w 94"/>
                <a:gd name="T94" fmla="*/ 0 h 81"/>
                <a:gd name="T95" fmla="*/ 94 w 94"/>
                <a:gd name="T96" fmla="*/ 81 h 81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T93" t="T94" r="T95" b="T96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8"/>
                    <a:pt x="0" y="29"/>
                    <a:pt x="4" y="19"/>
                  </a:cubicBezTo>
                  <a:close/>
                  <a:moveTo>
                    <a:pt x="87" y="23"/>
                  </a:moveTo>
                  <a:cubicBezTo>
                    <a:pt x="91" y="25"/>
                    <a:pt x="94" y="29"/>
                    <a:pt x="94" y="33"/>
                  </a:cubicBezTo>
                  <a:cubicBezTo>
                    <a:pt x="94" y="38"/>
                    <a:pt x="91" y="42"/>
                    <a:pt x="87" y="44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87" y="1"/>
                    <a:pt x="87" y="1"/>
                    <a:pt x="87" y="1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zh-CN" sz="135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67899" y="1520381"/>
            <a:ext cx="1903642" cy="1903642"/>
            <a:chOff x="6572264" y="1643056"/>
            <a:chExt cx="1903642" cy="1903642"/>
          </a:xfrm>
        </p:grpSpPr>
        <p:sp>
          <p:nvSpPr>
            <p:cNvPr id="19" name="Arc 10"/>
            <p:cNvSpPr/>
            <p:nvPr/>
          </p:nvSpPr>
          <p:spPr>
            <a:xfrm>
              <a:off x="6572264" y="1643056"/>
              <a:ext cx="1903642" cy="1903642"/>
            </a:xfrm>
            <a:prstGeom prst="arc">
              <a:avLst>
                <a:gd name="adj1" fmla="val 21571566"/>
                <a:gd name="adj2" fmla="val 10822907"/>
              </a:avLst>
            </a:prstGeom>
            <a:solidFill>
              <a:srgbClr val="515B4F"/>
            </a:solidFill>
            <a:ln w="15875">
              <a:solidFill>
                <a:schemeClr val="bg1">
                  <a:lumMod val="95000"/>
                </a:schemeClr>
              </a:solidFill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  <p:sp>
          <p:nvSpPr>
            <p:cNvPr id="20" name="Freeform 94"/>
            <p:cNvSpPr>
              <a:spLocks noChangeAspect="1" noEditPoints="1" noChangeArrowheads="1"/>
            </p:cNvSpPr>
            <p:nvPr/>
          </p:nvSpPr>
          <p:spPr bwMode="auto">
            <a:xfrm>
              <a:off x="7336636" y="2859384"/>
              <a:ext cx="494443" cy="392497"/>
            </a:xfrm>
            <a:custGeom>
              <a:avLst/>
              <a:gdLst>
                <a:gd name="T0" fmla="*/ 18 w 110"/>
                <a:gd name="T1" fmla="*/ 56 h 87"/>
                <a:gd name="T2" fmla="*/ 24 w 110"/>
                <a:gd name="T3" fmla="*/ 55 h 87"/>
                <a:gd name="T4" fmla="*/ 29 w 110"/>
                <a:gd name="T5" fmla="*/ 58 h 87"/>
                <a:gd name="T6" fmla="*/ 40 w 110"/>
                <a:gd name="T7" fmla="*/ 70 h 87"/>
                <a:gd name="T8" fmla="*/ 34 w 110"/>
                <a:gd name="T9" fmla="*/ 56 h 87"/>
                <a:gd name="T10" fmla="*/ 25 w 110"/>
                <a:gd name="T11" fmla="*/ 42 h 87"/>
                <a:gd name="T12" fmla="*/ 26 w 110"/>
                <a:gd name="T13" fmla="*/ 38 h 87"/>
                <a:gd name="T14" fmla="*/ 33 w 110"/>
                <a:gd name="T15" fmla="*/ 53 h 87"/>
                <a:gd name="T16" fmla="*/ 45 w 110"/>
                <a:gd name="T17" fmla="*/ 46 h 87"/>
                <a:gd name="T18" fmla="*/ 57 w 110"/>
                <a:gd name="T19" fmla="*/ 41 h 87"/>
                <a:gd name="T20" fmla="*/ 56 w 110"/>
                <a:gd name="T21" fmla="*/ 35 h 87"/>
                <a:gd name="T22" fmla="*/ 60 w 110"/>
                <a:gd name="T23" fmla="*/ 30 h 87"/>
                <a:gd name="T24" fmla="*/ 71 w 110"/>
                <a:gd name="T25" fmla="*/ 33 h 87"/>
                <a:gd name="T26" fmla="*/ 70 w 110"/>
                <a:gd name="T27" fmla="*/ 42 h 87"/>
                <a:gd name="T28" fmla="*/ 95 w 110"/>
                <a:gd name="T29" fmla="*/ 31 h 87"/>
                <a:gd name="T30" fmla="*/ 98 w 110"/>
                <a:gd name="T31" fmla="*/ 22 h 87"/>
                <a:gd name="T32" fmla="*/ 109 w 110"/>
                <a:gd name="T33" fmla="*/ 24 h 87"/>
                <a:gd name="T34" fmla="*/ 110 w 110"/>
                <a:gd name="T35" fmla="*/ 30 h 87"/>
                <a:gd name="T36" fmla="*/ 107 w 110"/>
                <a:gd name="T37" fmla="*/ 35 h 87"/>
                <a:gd name="T38" fmla="*/ 83 w 110"/>
                <a:gd name="T39" fmla="*/ 56 h 87"/>
                <a:gd name="T40" fmla="*/ 80 w 110"/>
                <a:gd name="T41" fmla="*/ 66 h 87"/>
                <a:gd name="T42" fmla="*/ 69 w 110"/>
                <a:gd name="T43" fmla="*/ 64 h 87"/>
                <a:gd name="T44" fmla="*/ 68 w 110"/>
                <a:gd name="T45" fmla="*/ 58 h 87"/>
                <a:gd name="T46" fmla="*/ 57 w 110"/>
                <a:gd name="T47" fmla="*/ 57 h 87"/>
                <a:gd name="T48" fmla="*/ 101 w 110"/>
                <a:gd name="T49" fmla="*/ 68 h 87"/>
                <a:gd name="T50" fmla="*/ 71 w 110"/>
                <a:gd name="T51" fmla="*/ 74 h 87"/>
                <a:gd name="T52" fmla="*/ 48 w 110"/>
                <a:gd name="T53" fmla="*/ 80 h 87"/>
                <a:gd name="T54" fmla="*/ 45 w 110"/>
                <a:gd name="T55" fmla="*/ 85 h 87"/>
                <a:gd name="T56" fmla="*/ 34 w 110"/>
                <a:gd name="T57" fmla="*/ 83 h 87"/>
                <a:gd name="T58" fmla="*/ 33 w 110"/>
                <a:gd name="T59" fmla="*/ 76 h 87"/>
                <a:gd name="T60" fmla="*/ 16 w 110"/>
                <a:gd name="T61" fmla="*/ 67 h 87"/>
                <a:gd name="T62" fmla="*/ 16 w 110"/>
                <a:gd name="T63" fmla="*/ 67 h 87"/>
                <a:gd name="T64" fmla="*/ 2 w 110"/>
                <a:gd name="T65" fmla="*/ 25 h 87"/>
                <a:gd name="T66" fmla="*/ 24 w 110"/>
                <a:gd name="T67" fmla="*/ 28 h 87"/>
                <a:gd name="T68" fmla="*/ 38 w 110"/>
                <a:gd name="T69" fmla="*/ 18 h 87"/>
                <a:gd name="T70" fmla="*/ 48 w 110"/>
                <a:gd name="T71" fmla="*/ 29 h 87"/>
                <a:gd name="T72" fmla="*/ 77 w 110"/>
                <a:gd name="T73" fmla="*/ 30 h 87"/>
                <a:gd name="T74" fmla="*/ 98 w 110"/>
                <a:gd name="T75" fmla="*/ 0 h 87"/>
                <a:gd name="T76" fmla="*/ 62 w 110"/>
                <a:gd name="T77" fmla="*/ 18 h 87"/>
                <a:gd name="T78" fmla="*/ 40 w 110"/>
                <a:gd name="T79" fmla="*/ 14 h 87"/>
                <a:gd name="T80" fmla="*/ 26 w 110"/>
                <a:gd name="T81" fmla="*/ 24 h 87"/>
                <a:gd name="T82" fmla="*/ 21 w 110"/>
                <a:gd name="T83" fmla="*/ 20 h 87"/>
                <a:gd name="T84" fmla="*/ 103 w 110"/>
                <a:gd name="T85" fmla="*/ 24 h 87"/>
                <a:gd name="T86" fmla="*/ 98 w 110"/>
                <a:gd name="T87" fmla="*/ 28 h 87"/>
                <a:gd name="T88" fmla="*/ 101 w 110"/>
                <a:gd name="T89" fmla="*/ 33 h 87"/>
                <a:gd name="T90" fmla="*/ 107 w 110"/>
                <a:gd name="T91" fmla="*/ 29 h 87"/>
                <a:gd name="T92" fmla="*/ 80 w 110"/>
                <a:gd name="T93" fmla="*/ 57 h 87"/>
                <a:gd name="T94" fmla="*/ 73 w 110"/>
                <a:gd name="T95" fmla="*/ 55 h 87"/>
                <a:gd name="T96" fmla="*/ 72 w 110"/>
                <a:gd name="T97" fmla="*/ 62 h 87"/>
                <a:gd name="T98" fmla="*/ 78 w 110"/>
                <a:gd name="T99" fmla="*/ 63 h 87"/>
                <a:gd name="T100" fmla="*/ 80 w 110"/>
                <a:gd name="T101" fmla="*/ 57 h 87"/>
                <a:gd name="T102" fmla="*/ 61 w 110"/>
                <a:gd name="T103" fmla="*/ 33 h 87"/>
                <a:gd name="T104" fmla="*/ 60 w 110"/>
                <a:gd name="T105" fmla="*/ 40 h 87"/>
                <a:gd name="T106" fmla="*/ 67 w 110"/>
                <a:gd name="T107" fmla="*/ 41 h 87"/>
                <a:gd name="T108" fmla="*/ 68 w 110"/>
                <a:gd name="T109" fmla="*/ 34 h 87"/>
                <a:gd name="T110" fmla="*/ 41 w 110"/>
                <a:gd name="T111" fmla="*/ 74 h 87"/>
                <a:gd name="T112" fmla="*/ 36 w 110"/>
                <a:gd name="T113" fmla="*/ 77 h 87"/>
                <a:gd name="T114" fmla="*/ 39 w 110"/>
                <a:gd name="T115" fmla="*/ 83 h 87"/>
                <a:gd name="T116" fmla="*/ 45 w 110"/>
                <a:gd name="T117" fmla="*/ 79 h 87"/>
                <a:gd name="T118" fmla="*/ 27 w 110"/>
                <a:gd name="T119" fmla="*/ 60 h 87"/>
                <a:gd name="T120" fmla="*/ 20 w 110"/>
                <a:gd name="T121" fmla="*/ 59 h 87"/>
                <a:gd name="T122" fmla="*/ 19 w 110"/>
                <a:gd name="T123" fmla="*/ 65 h 87"/>
                <a:gd name="T124" fmla="*/ 25 w 110"/>
                <a:gd name="T125" fmla="*/ 66 h 87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10"/>
                <a:gd name="T190" fmla="*/ 0 h 87"/>
                <a:gd name="T191" fmla="*/ 110 w 110"/>
                <a:gd name="T192" fmla="*/ 87 h 87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10" h="87">
                  <a:moveTo>
                    <a:pt x="0" y="61"/>
                  </a:moveTo>
                  <a:cubicBezTo>
                    <a:pt x="16" y="59"/>
                    <a:pt x="16" y="59"/>
                    <a:pt x="16" y="59"/>
                  </a:cubicBezTo>
                  <a:cubicBezTo>
                    <a:pt x="16" y="58"/>
                    <a:pt x="17" y="57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20" y="55"/>
                    <a:pt x="22" y="54"/>
                    <a:pt x="24" y="55"/>
                  </a:cubicBezTo>
                  <a:cubicBezTo>
                    <a:pt x="27" y="55"/>
                    <a:pt x="28" y="56"/>
                    <a:pt x="29" y="58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1" y="60"/>
                    <a:pt x="31" y="62"/>
                    <a:pt x="31" y="64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39" y="71"/>
                    <a:pt x="40" y="70"/>
                    <a:pt x="40" y="70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39"/>
                    <a:pt x="4" y="39"/>
                    <a:pt x="4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8" y="42"/>
                    <a:pt x="58" y="42"/>
                    <a:pt x="58" y="42"/>
                  </a:cubicBezTo>
                  <a:cubicBezTo>
                    <a:pt x="57" y="42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6" y="40"/>
                    <a:pt x="56" y="38"/>
                    <a:pt x="56" y="35"/>
                  </a:cubicBezTo>
                  <a:cubicBezTo>
                    <a:pt x="57" y="33"/>
                    <a:pt x="58" y="31"/>
                    <a:pt x="60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61" y="29"/>
                    <a:pt x="63" y="29"/>
                    <a:pt x="65" y="29"/>
                  </a:cubicBezTo>
                  <a:cubicBezTo>
                    <a:pt x="68" y="30"/>
                    <a:pt x="69" y="31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1" y="33"/>
                    <a:pt x="71" y="33"/>
                    <a:pt x="71" y="33"/>
                  </a:cubicBezTo>
                  <a:cubicBezTo>
                    <a:pt x="72" y="34"/>
                    <a:pt x="72" y="36"/>
                    <a:pt x="72" y="39"/>
                  </a:cubicBezTo>
                  <a:cubicBezTo>
                    <a:pt x="71" y="40"/>
                    <a:pt x="71" y="41"/>
                    <a:pt x="70" y="42"/>
                  </a:cubicBezTo>
                  <a:cubicBezTo>
                    <a:pt x="75" y="51"/>
                    <a:pt x="75" y="51"/>
                    <a:pt x="75" y="51"/>
                  </a:cubicBezTo>
                  <a:cubicBezTo>
                    <a:pt x="76" y="51"/>
                    <a:pt x="76" y="51"/>
                    <a:pt x="77" y="51"/>
                  </a:cubicBezTo>
                  <a:cubicBezTo>
                    <a:pt x="95" y="31"/>
                    <a:pt x="95" y="31"/>
                    <a:pt x="95" y="31"/>
                  </a:cubicBezTo>
                  <a:cubicBezTo>
                    <a:pt x="94" y="30"/>
                    <a:pt x="94" y="28"/>
                    <a:pt x="94" y="27"/>
                  </a:cubicBezTo>
                  <a:cubicBezTo>
                    <a:pt x="95" y="25"/>
                    <a:pt x="96" y="23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100" y="21"/>
                    <a:pt x="102" y="20"/>
                    <a:pt x="104" y="21"/>
                  </a:cubicBezTo>
                  <a:cubicBezTo>
                    <a:pt x="106" y="21"/>
                    <a:pt x="108" y="22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6"/>
                    <a:pt x="110" y="28"/>
                    <a:pt x="110" y="30"/>
                  </a:cubicBezTo>
                  <a:cubicBezTo>
                    <a:pt x="110" y="32"/>
                    <a:pt x="108" y="34"/>
                    <a:pt x="107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5" y="36"/>
                    <a:pt x="103" y="37"/>
                    <a:pt x="101" y="36"/>
                  </a:cubicBezTo>
                  <a:cubicBezTo>
                    <a:pt x="101" y="36"/>
                    <a:pt x="100" y="36"/>
                    <a:pt x="100" y="36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3" y="57"/>
                    <a:pt x="84" y="59"/>
                    <a:pt x="83" y="61"/>
                  </a:cubicBezTo>
                  <a:cubicBezTo>
                    <a:pt x="83" y="63"/>
                    <a:pt x="82" y="65"/>
                    <a:pt x="80" y="66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80" y="66"/>
                    <a:pt x="80" y="66"/>
                    <a:pt x="80" y="66"/>
                  </a:cubicBezTo>
                  <a:cubicBezTo>
                    <a:pt x="78" y="67"/>
                    <a:pt x="76" y="67"/>
                    <a:pt x="74" y="67"/>
                  </a:cubicBezTo>
                  <a:cubicBezTo>
                    <a:pt x="72" y="67"/>
                    <a:pt x="70" y="65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8" y="62"/>
                    <a:pt x="67" y="60"/>
                    <a:pt x="68" y="58"/>
                  </a:cubicBezTo>
                  <a:cubicBezTo>
                    <a:pt x="68" y="57"/>
                    <a:pt x="68" y="56"/>
                    <a:pt x="69" y="55"/>
                  </a:cubicBezTo>
                  <a:cubicBezTo>
                    <a:pt x="63" y="47"/>
                    <a:pt x="63" y="47"/>
                    <a:pt x="63" y="47"/>
                  </a:cubicBezTo>
                  <a:cubicBezTo>
                    <a:pt x="57" y="57"/>
                    <a:pt x="57" y="57"/>
                    <a:pt x="57" y="57"/>
                  </a:cubicBezTo>
                  <a:cubicBezTo>
                    <a:pt x="72" y="71"/>
                    <a:pt x="72" y="71"/>
                    <a:pt x="72" y="71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1" y="68"/>
                    <a:pt x="101" y="68"/>
                    <a:pt x="101" y="68"/>
                  </a:cubicBezTo>
                  <a:cubicBezTo>
                    <a:pt x="72" y="75"/>
                    <a:pt x="72" y="75"/>
                    <a:pt x="72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4"/>
                    <a:pt x="71" y="74"/>
                    <a:pt x="71" y="74"/>
                  </a:cubicBezTo>
                  <a:cubicBezTo>
                    <a:pt x="55" y="60"/>
                    <a:pt x="55" y="60"/>
                    <a:pt x="55" y="60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8" y="76"/>
                    <a:pt x="49" y="78"/>
                    <a:pt x="48" y="80"/>
                  </a:cubicBezTo>
                  <a:cubicBezTo>
                    <a:pt x="48" y="82"/>
                    <a:pt x="46" y="84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3" y="86"/>
                    <a:pt x="41" y="87"/>
                    <a:pt x="39" y="86"/>
                  </a:cubicBezTo>
                  <a:cubicBezTo>
                    <a:pt x="37" y="86"/>
                    <a:pt x="35" y="84"/>
                    <a:pt x="34" y="83"/>
                  </a:cubicBezTo>
                  <a:cubicBezTo>
                    <a:pt x="34" y="83"/>
                    <a:pt x="34" y="83"/>
                    <a:pt x="34" y="83"/>
                  </a:cubicBezTo>
                  <a:cubicBezTo>
                    <a:pt x="34" y="83"/>
                    <a:pt x="34" y="83"/>
                    <a:pt x="34" y="83"/>
                  </a:cubicBezTo>
                  <a:cubicBezTo>
                    <a:pt x="33" y="81"/>
                    <a:pt x="32" y="79"/>
                    <a:pt x="33" y="77"/>
                  </a:cubicBezTo>
                  <a:cubicBezTo>
                    <a:pt x="33" y="77"/>
                    <a:pt x="33" y="76"/>
                    <a:pt x="33" y="76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24" y="70"/>
                    <a:pt x="23" y="71"/>
                    <a:pt x="21" y="70"/>
                  </a:cubicBezTo>
                  <a:cubicBezTo>
                    <a:pt x="19" y="70"/>
                    <a:pt x="17" y="69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1"/>
                    <a:pt x="0" y="61"/>
                    <a:pt x="0" y="61"/>
                  </a:cubicBezTo>
                  <a:close/>
                  <a:moveTo>
                    <a:pt x="2" y="25"/>
                  </a:moveTo>
                  <a:cubicBezTo>
                    <a:pt x="3" y="29"/>
                    <a:pt x="3" y="29"/>
                    <a:pt x="3" y="29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7" y="28"/>
                    <a:pt x="27" y="28"/>
                    <a:pt x="27" y="28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46" y="28"/>
                    <a:pt x="46" y="28"/>
                    <a:pt x="46" y="28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7" y="30"/>
                    <a:pt x="77" y="30"/>
                    <a:pt x="77" y="30"/>
                  </a:cubicBezTo>
                  <a:cubicBezTo>
                    <a:pt x="78" y="29"/>
                    <a:pt x="78" y="29"/>
                    <a:pt x="78" y="29"/>
                  </a:cubicBezTo>
                  <a:cubicBezTo>
                    <a:pt x="101" y="2"/>
                    <a:pt x="101" y="2"/>
                    <a:pt x="101" y="2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76" y="26"/>
                    <a:pt x="76" y="26"/>
                    <a:pt x="76" y="26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" y="25"/>
                    <a:pt x="2" y="25"/>
                    <a:pt x="2" y="25"/>
                  </a:cubicBezTo>
                  <a:close/>
                  <a:moveTo>
                    <a:pt x="106" y="26"/>
                  </a:moveTo>
                  <a:cubicBezTo>
                    <a:pt x="106" y="25"/>
                    <a:pt x="104" y="24"/>
                    <a:pt x="103" y="24"/>
                  </a:cubicBezTo>
                  <a:cubicBezTo>
                    <a:pt x="102" y="24"/>
                    <a:pt x="101" y="24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8" y="26"/>
                    <a:pt x="98" y="28"/>
                  </a:cubicBezTo>
                  <a:cubicBezTo>
                    <a:pt x="97" y="29"/>
                    <a:pt x="98" y="30"/>
                    <a:pt x="98" y="31"/>
                  </a:cubicBezTo>
                  <a:cubicBezTo>
                    <a:pt x="98" y="31"/>
                    <a:pt x="98" y="31"/>
                    <a:pt x="98" y="31"/>
                  </a:cubicBezTo>
                  <a:cubicBezTo>
                    <a:pt x="99" y="32"/>
                    <a:pt x="100" y="33"/>
                    <a:pt x="101" y="33"/>
                  </a:cubicBezTo>
                  <a:cubicBezTo>
                    <a:pt x="103" y="33"/>
                    <a:pt x="104" y="33"/>
                    <a:pt x="105" y="33"/>
                  </a:cubicBezTo>
                  <a:cubicBezTo>
                    <a:pt x="105" y="32"/>
                    <a:pt x="105" y="32"/>
                    <a:pt x="105" y="32"/>
                  </a:cubicBezTo>
                  <a:cubicBezTo>
                    <a:pt x="106" y="32"/>
                    <a:pt x="107" y="31"/>
                    <a:pt x="107" y="29"/>
                  </a:cubicBezTo>
                  <a:cubicBezTo>
                    <a:pt x="107" y="28"/>
                    <a:pt x="107" y="27"/>
                    <a:pt x="106" y="26"/>
                  </a:cubicBezTo>
                  <a:cubicBezTo>
                    <a:pt x="106" y="26"/>
                    <a:pt x="106" y="26"/>
                    <a:pt x="106" y="26"/>
                  </a:cubicBezTo>
                  <a:close/>
                  <a:moveTo>
                    <a:pt x="80" y="57"/>
                  </a:moveTo>
                  <a:cubicBezTo>
                    <a:pt x="79" y="56"/>
                    <a:pt x="78" y="55"/>
                    <a:pt x="77" y="55"/>
                  </a:cubicBezTo>
                  <a:cubicBezTo>
                    <a:pt x="75" y="54"/>
                    <a:pt x="74" y="55"/>
                    <a:pt x="73" y="55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2" y="56"/>
                    <a:pt x="71" y="57"/>
                    <a:pt x="71" y="58"/>
                  </a:cubicBezTo>
                  <a:cubicBezTo>
                    <a:pt x="71" y="60"/>
                    <a:pt x="71" y="61"/>
                    <a:pt x="72" y="62"/>
                  </a:cubicBezTo>
                  <a:cubicBezTo>
                    <a:pt x="72" y="62"/>
                    <a:pt x="72" y="62"/>
                    <a:pt x="72" y="62"/>
                  </a:cubicBezTo>
                  <a:cubicBezTo>
                    <a:pt x="72" y="63"/>
                    <a:pt x="73" y="64"/>
                    <a:pt x="75" y="64"/>
                  </a:cubicBezTo>
                  <a:cubicBezTo>
                    <a:pt x="76" y="64"/>
                    <a:pt x="77" y="64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cubicBezTo>
                    <a:pt x="79" y="63"/>
                    <a:pt x="80" y="62"/>
                    <a:pt x="80" y="60"/>
                  </a:cubicBezTo>
                  <a:cubicBezTo>
                    <a:pt x="81" y="59"/>
                    <a:pt x="80" y="58"/>
                    <a:pt x="80" y="57"/>
                  </a:cubicBezTo>
                  <a:cubicBezTo>
                    <a:pt x="80" y="57"/>
                    <a:pt x="80" y="57"/>
                    <a:pt x="80" y="57"/>
                  </a:cubicBezTo>
                  <a:close/>
                  <a:moveTo>
                    <a:pt x="68" y="34"/>
                  </a:moveTo>
                  <a:cubicBezTo>
                    <a:pt x="67" y="33"/>
                    <a:pt x="66" y="33"/>
                    <a:pt x="65" y="32"/>
                  </a:cubicBezTo>
                  <a:cubicBezTo>
                    <a:pt x="64" y="32"/>
                    <a:pt x="62" y="32"/>
                    <a:pt x="61" y="33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0" y="34"/>
                    <a:pt x="59" y="35"/>
                    <a:pt x="59" y="36"/>
                  </a:cubicBezTo>
                  <a:cubicBezTo>
                    <a:pt x="59" y="37"/>
                    <a:pt x="59" y="39"/>
                    <a:pt x="6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1"/>
                    <a:pt x="62" y="41"/>
                    <a:pt x="63" y="42"/>
                  </a:cubicBezTo>
                  <a:cubicBezTo>
                    <a:pt x="64" y="42"/>
                    <a:pt x="66" y="42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8" y="40"/>
                    <a:pt x="68" y="39"/>
                    <a:pt x="69" y="38"/>
                  </a:cubicBezTo>
                  <a:cubicBezTo>
                    <a:pt x="69" y="37"/>
                    <a:pt x="69" y="35"/>
                    <a:pt x="68" y="34"/>
                  </a:cubicBezTo>
                  <a:cubicBezTo>
                    <a:pt x="68" y="34"/>
                    <a:pt x="68" y="34"/>
                    <a:pt x="68" y="34"/>
                  </a:cubicBezTo>
                  <a:close/>
                  <a:moveTo>
                    <a:pt x="44" y="76"/>
                  </a:moveTo>
                  <a:cubicBezTo>
                    <a:pt x="44" y="75"/>
                    <a:pt x="43" y="74"/>
                    <a:pt x="41" y="74"/>
                  </a:cubicBezTo>
                  <a:cubicBezTo>
                    <a:pt x="40" y="73"/>
                    <a:pt x="39" y="74"/>
                    <a:pt x="38" y="74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37" y="75"/>
                    <a:pt x="36" y="76"/>
                    <a:pt x="36" y="77"/>
                  </a:cubicBezTo>
                  <a:cubicBezTo>
                    <a:pt x="35" y="79"/>
                    <a:pt x="36" y="80"/>
                    <a:pt x="36" y="81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37" y="82"/>
                    <a:pt x="38" y="83"/>
                    <a:pt x="39" y="83"/>
                  </a:cubicBezTo>
                  <a:cubicBezTo>
                    <a:pt x="41" y="83"/>
                    <a:pt x="42" y="83"/>
                    <a:pt x="43" y="82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4" y="82"/>
                    <a:pt x="45" y="81"/>
                    <a:pt x="45" y="79"/>
                  </a:cubicBezTo>
                  <a:cubicBezTo>
                    <a:pt x="45" y="78"/>
                    <a:pt x="45" y="77"/>
                    <a:pt x="44" y="76"/>
                  </a:cubicBezTo>
                  <a:cubicBezTo>
                    <a:pt x="44" y="76"/>
                    <a:pt x="44" y="76"/>
                    <a:pt x="44" y="76"/>
                  </a:cubicBezTo>
                  <a:close/>
                  <a:moveTo>
                    <a:pt x="27" y="60"/>
                  </a:moveTo>
                  <a:cubicBezTo>
                    <a:pt x="26" y="59"/>
                    <a:pt x="25" y="58"/>
                    <a:pt x="24" y="58"/>
                  </a:cubicBezTo>
                  <a:cubicBezTo>
                    <a:pt x="22" y="58"/>
                    <a:pt x="21" y="58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19" y="59"/>
                    <a:pt x="18" y="60"/>
                    <a:pt x="18" y="62"/>
                  </a:cubicBezTo>
                  <a:cubicBezTo>
                    <a:pt x="18" y="63"/>
                    <a:pt x="18" y="64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6"/>
                    <a:pt x="21" y="67"/>
                    <a:pt x="22" y="67"/>
                  </a:cubicBezTo>
                  <a:cubicBezTo>
                    <a:pt x="23" y="67"/>
                    <a:pt x="24" y="67"/>
                    <a:pt x="25" y="66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7" y="65"/>
                    <a:pt x="27" y="63"/>
                  </a:cubicBezTo>
                  <a:cubicBezTo>
                    <a:pt x="28" y="62"/>
                    <a:pt x="27" y="61"/>
                    <a:pt x="27" y="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zh-CN" sz="135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639073" y="1520381"/>
            <a:ext cx="1903642" cy="1903642"/>
            <a:chOff x="4643438" y="1643056"/>
            <a:chExt cx="1903642" cy="1903642"/>
          </a:xfrm>
        </p:grpSpPr>
        <p:sp>
          <p:nvSpPr>
            <p:cNvPr id="22" name="Arc 9"/>
            <p:cNvSpPr/>
            <p:nvPr/>
          </p:nvSpPr>
          <p:spPr>
            <a:xfrm>
              <a:off x="4643438" y="1643056"/>
              <a:ext cx="1903642" cy="1903642"/>
            </a:xfrm>
            <a:prstGeom prst="arc">
              <a:avLst>
                <a:gd name="adj1" fmla="val 10782369"/>
                <a:gd name="adj2" fmla="val 0"/>
              </a:avLst>
            </a:prstGeom>
            <a:solidFill>
              <a:schemeClr val="tx1">
                <a:lumMod val="95000"/>
                <a:lumOff val="5000"/>
              </a:schemeClr>
            </a:solidFill>
            <a:ln w="12700">
              <a:solidFill>
                <a:schemeClr val="bg1">
                  <a:lumMod val="95000"/>
                </a:schemeClr>
              </a:solidFill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23" name="Freeform 24"/>
            <p:cNvSpPr>
              <a:spLocks noChangeAspect="1" noEditPoints="1" noChangeArrowheads="1"/>
            </p:cNvSpPr>
            <p:nvPr/>
          </p:nvSpPr>
          <p:spPr bwMode="auto">
            <a:xfrm>
              <a:off x="5378940" y="1929404"/>
              <a:ext cx="432638" cy="485080"/>
            </a:xfrm>
            <a:custGeom>
              <a:avLst/>
              <a:gdLst>
                <a:gd name="T0" fmla="*/ 13 w 77"/>
                <a:gd name="T1" fmla="*/ 8 h 86"/>
                <a:gd name="T2" fmla="*/ 38 w 77"/>
                <a:gd name="T3" fmla="*/ 1 h 86"/>
                <a:gd name="T4" fmla="*/ 59 w 77"/>
                <a:gd name="T5" fmla="*/ 13 h 86"/>
                <a:gd name="T6" fmla="*/ 66 w 77"/>
                <a:gd name="T7" fmla="*/ 38 h 86"/>
                <a:gd name="T8" fmla="*/ 58 w 77"/>
                <a:gd name="T9" fmla="*/ 55 h 86"/>
                <a:gd name="T10" fmla="*/ 64 w 77"/>
                <a:gd name="T11" fmla="*/ 59 h 86"/>
                <a:gd name="T12" fmla="*/ 74 w 77"/>
                <a:gd name="T13" fmla="*/ 72 h 86"/>
                <a:gd name="T14" fmla="*/ 73 w 77"/>
                <a:gd name="T15" fmla="*/ 84 h 86"/>
                <a:gd name="T16" fmla="*/ 73 w 77"/>
                <a:gd name="T17" fmla="*/ 84 h 86"/>
                <a:gd name="T18" fmla="*/ 62 w 77"/>
                <a:gd name="T19" fmla="*/ 82 h 86"/>
                <a:gd name="T20" fmla="*/ 51 w 77"/>
                <a:gd name="T21" fmla="*/ 68 h 86"/>
                <a:gd name="T22" fmla="*/ 49 w 77"/>
                <a:gd name="T23" fmla="*/ 63 h 86"/>
                <a:gd name="T24" fmla="*/ 30 w 77"/>
                <a:gd name="T25" fmla="*/ 66 h 86"/>
                <a:gd name="T26" fmla="*/ 8 w 77"/>
                <a:gd name="T27" fmla="*/ 54 h 86"/>
                <a:gd name="T28" fmla="*/ 1 w 77"/>
                <a:gd name="T29" fmla="*/ 30 h 86"/>
                <a:gd name="T30" fmla="*/ 13 w 77"/>
                <a:gd name="T31" fmla="*/ 8 h 86"/>
                <a:gd name="T32" fmla="*/ 30 w 77"/>
                <a:gd name="T33" fmla="*/ 49 h 86"/>
                <a:gd name="T34" fmla="*/ 38 w 77"/>
                <a:gd name="T35" fmla="*/ 49 h 86"/>
                <a:gd name="T36" fmla="*/ 38 w 77"/>
                <a:gd name="T37" fmla="*/ 40 h 86"/>
                <a:gd name="T38" fmla="*/ 47 w 77"/>
                <a:gd name="T39" fmla="*/ 40 h 86"/>
                <a:gd name="T40" fmla="*/ 47 w 77"/>
                <a:gd name="T41" fmla="*/ 32 h 86"/>
                <a:gd name="T42" fmla="*/ 38 w 77"/>
                <a:gd name="T43" fmla="*/ 32 h 86"/>
                <a:gd name="T44" fmla="*/ 38 w 77"/>
                <a:gd name="T45" fmla="*/ 23 h 86"/>
                <a:gd name="T46" fmla="*/ 30 w 77"/>
                <a:gd name="T47" fmla="*/ 23 h 86"/>
                <a:gd name="T48" fmla="*/ 30 w 77"/>
                <a:gd name="T49" fmla="*/ 32 h 86"/>
                <a:gd name="T50" fmla="*/ 21 w 77"/>
                <a:gd name="T51" fmla="*/ 32 h 86"/>
                <a:gd name="T52" fmla="*/ 21 w 77"/>
                <a:gd name="T53" fmla="*/ 40 h 86"/>
                <a:gd name="T54" fmla="*/ 30 w 77"/>
                <a:gd name="T55" fmla="*/ 40 h 86"/>
                <a:gd name="T56" fmla="*/ 30 w 77"/>
                <a:gd name="T57" fmla="*/ 49 h 86"/>
                <a:gd name="T58" fmla="*/ 18 w 77"/>
                <a:gd name="T59" fmla="*/ 36 h 86"/>
                <a:gd name="T60" fmla="*/ 43 w 77"/>
                <a:gd name="T61" fmla="*/ 19 h 86"/>
                <a:gd name="T62" fmla="*/ 18 w 77"/>
                <a:gd name="T63" fmla="*/ 36 h 86"/>
                <a:gd name="T64" fmla="*/ 36 w 77"/>
                <a:gd name="T65" fmla="*/ 12 h 86"/>
                <a:gd name="T66" fmla="*/ 20 w 77"/>
                <a:gd name="T67" fmla="*/ 16 h 86"/>
                <a:gd name="T68" fmla="*/ 12 w 77"/>
                <a:gd name="T69" fmla="*/ 31 h 86"/>
                <a:gd name="T70" fmla="*/ 16 w 77"/>
                <a:gd name="T71" fmla="*/ 47 h 86"/>
                <a:gd name="T72" fmla="*/ 31 w 77"/>
                <a:gd name="T73" fmla="*/ 55 h 86"/>
                <a:gd name="T74" fmla="*/ 47 w 77"/>
                <a:gd name="T75" fmla="*/ 51 h 86"/>
                <a:gd name="T76" fmla="*/ 55 w 77"/>
                <a:gd name="T77" fmla="*/ 36 h 86"/>
                <a:gd name="T78" fmla="*/ 51 w 77"/>
                <a:gd name="T79" fmla="*/ 20 h 86"/>
                <a:gd name="T80" fmla="*/ 36 w 77"/>
                <a:gd name="T81" fmla="*/ 12 h 8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77"/>
                <a:gd name="T124" fmla="*/ 0 h 86"/>
                <a:gd name="T125" fmla="*/ 77 w 77"/>
                <a:gd name="T126" fmla="*/ 86 h 8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77" h="86">
                  <a:moveTo>
                    <a:pt x="13" y="8"/>
                  </a:moveTo>
                  <a:cubicBezTo>
                    <a:pt x="20" y="2"/>
                    <a:pt x="29" y="0"/>
                    <a:pt x="38" y="1"/>
                  </a:cubicBezTo>
                  <a:cubicBezTo>
                    <a:pt x="46" y="2"/>
                    <a:pt x="54" y="6"/>
                    <a:pt x="59" y="13"/>
                  </a:cubicBezTo>
                  <a:cubicBezTo>
                    <a:pt x="65" y="21"/>
                    <a:pt x="67" y="29"/>
                    <a:pt x="66" y="38"/>
                  </a:cubicBezTo>
                  <a:cubicBezTo>
                    <a:pt x="65" y="44"/>
                    <a:pt x="63" y="50"/>
                    <a:pt x="58" y="55"/>
                  </a:cubicBezTo>
                  <a:cubicBezTo>
                    <a:pt x="60" y="56"/>
                    <a:pt x="62" y="57"/>
                    <a:pt x="64" y="59"/>
                  </a:cubicBezTo>
                  <a:cubicBezTo>
                    <a:pt x="74" y="72"/>
                    <a:pt x="74" y="72"/>
                    <a:pt x="74" y="72"/>
                  </a:cubicBezTo>
                  <a:cubicBezTo>
                    <a:pt x="77" y="76"/>
                    <a:pt x="76" y="81"/>
                    <a:pt x="73" y="84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69" y="86"/>
                    <a:pt x="64" y="86"/>
                    <a:pt x="62" y="82"/>
                  </a:cubicBezTo>
                  <a:cubicBezTo>
                    <a:pt x="51" y="68"/>
                    <a:pt x="51" y="68"/>
                    <a:pt x="51" y="68"/>
                  </a:cubicBezTo>
                  <a:cubicBezTo>
                    <a:pt x="50" y="67"/>
                    <a:pt x="49" y="65"/>
                    <a:pt x="49" y="63"/>
                  </a:cubicBezTo>
                  <a:cubicBezTo>
                    <a:pt x="43" y="66"/>
                    <a:pt x="36" y="67"/>
                    <a:pt x="30" y="66"/>
                  </a:cubicBezTo>
                  <a:cubicBezTo>
                    <a:pt x="21" y="65"/>
                    <a:pt x="13" y="61"/>
                    <a:pt x="8" y="54"/>
                  </a:cubicBezTo>
                  <a:cubicBezTo>
                    <a:pt x="2" y="47"/>
                    <a:pt x="0" y="38"/>
                    <a:pt x="1" y="30"/>
                  </a:cubicBezTo>
                  <a:cubicBezTo>
                    <a:pt x="2" y="21"/>
                    <a:pt x="6" y="13"/>
                    <a:pt x="13" y="8"/>
                  </a:cubicBezTo>
                  <a:close/>
                  <a:moveTo>
                    <a:pt x="30" y="49"/>
                  </a:moveTo>
                  <a:cubicBezTo>
                    <a:pt x="38" y="49"/>
                    <a:pt x="38" y="49"/>
                    <a:pt x="38" y="49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9"/>
                    <a:pt x="30" y="49"/>
                    <a:pt x="30" y="49"/>
                  </a:cubicBezTo>
                  <a:close/>
                  <a:moveTo>
                    <a:pt x="18" y="36"/>
                  </a:moveTo>
                  <a:cubicBezTo>
                    <a:pt x="22" y="26"/>
                    <a:pt x="31" y="21"/>
                    <a:pt x="43" y="19"/>
                  </a:cubicBezTo>
                  <a:cubicBezTo>
                    <a:pt x="31" y="11"/>
                    <a:pt x="16" y="22"/>
                    <a:pt x="18" y="36"/>
                  </a:cubicBezTo>
                  <a:close/>
                  <a:moveTo>
                    <a:pt x="36" y="12"/>
                  </a:moveTo>
                  <a:cubicBezTo>
                    <a:pt x="31" y="11"/>
                    <a:pt x="25" y="13"/>
                    <a:pt x="20" y="16"/>
                  </a:cubicBezTo>
                  <a:cubicBezTo>
                    <a:pt x="15" y="20"/>
                    <a:pt x="13" y="25"/>
                    <a:pt x="12" y="31"/>
                  </a:cubicBezTo>
                  <a:cubicBezTo>
                    <a:pt x="11" y="37"/>
                    <a:pt x="13" y="42"/>
                    <a:pt x="16" y="47"/>
                  </a:cubicBezTo>
                  <a:cubicBezTo>
                    <a:pt x="20" y="52"/>
                    <a:pt x="25" y="55"/>
                    <a:pt x="31" y="55"/>
                  </a:cubicBezTo>
                  <a:cubicBezTo>
                    <a:pt x="36" y="56"/>
                    <a:pt x="42" y="55"/>
                    <a:pt x="47" y="51"/>
                  </a:cubicBezTo>
                  <a:cubicBezTo>
                    <a:pt x="52" y="47"/>
                    <a:pt x="55" y="42"/>
                    <a:pt x="55" y="36"/>
                  </a:cubicBezTo>
                  <a:cubicBezTo>
                    <a:pt x="56" y="31"/>
                    <a:pt x="54" y="25"/>
                    <a:pt x="51" y="20"/>
                  </a:cubicBezTo>
                  <a:cubicBezTo>
                    <a:pt x="47" y="15"/>
                    <a:pt x="42" y="13"/>
                    <a:pt x="36" y="1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zh-CN" sz="1350">
                <a:solidFill>
                  <a:srgbClr val="000000"/>
                </a:solidFill>
                <a:latin typeface="Calibri" panose="020F0502020204030204" pitchFamily="34" charset="0"/>
                <a:sym typeface="宋体" panose="02010600030101010101" pitchFamily="2" charset="-122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733811" y="2633088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85063" y="1899251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648907" y="2633088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552549" y="1890018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pic>
        <p:nvPicPr>
          <p:cNvPr id="28" name="图片 27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27032" y="51409"/>
            <a:ext cx="827009" cy="24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644137" y="54241"/>
            <a:ext cx="219282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Enterprise prospect</a:t>
            </a:r>
            <a:endParaRPr lang="en-US" altLang="zh-CN" sz="10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8532293d-2bb2-40b4-a232-ef9d37e6744d"/>
          <p:cNvGrpSpPr>
            <a:grpSpLocks noChangeAspect="1"/>
          </p:cNvGrpSpPr>
          <p:nvPr/>
        </p:nvGrpSpPr>
        <p:grpSpPr>
          <a:xfrm>
            <a:off x="2029194" y="1088789"/>
            <a:ext cx="5351119" cy="3116146"/>
            <a:chOff x="1925676" y="997545"/>
            <a:chExt cx="8694658" cy="5063209"/>
          </a:xfrm>
        </p:grpSpPr>
        <p:grpSp>
          <p:nvGrpSpPr>
            <p:cNvPr id="15" name="Group 29"/>
            <p:cNvGrpSpPr/>
            <p:nvPr/>
          </p:nvGrpSpPr>
          <p:grpSpPr>
            <a:xfrm>
              <a:off x="2789732" y="1172336"/>
              <a:ext cx="7001679" cy="4418441"/>
              <a:chOff x="3452909" y="1506577"/>
              <a:chExt cx="6199706" cy="3912348"/>
            </a:xfrm>
          </p:grpSpPr>
          <p:cxnSp>
            <p:nvCxnSpPr>
              <p:cNvPr id="34" name="Straight Connector 8"/>
              <p:cNvCxnSpPr/>
              <p:nvPr/>
            </p:nvCxnSpPr>
            <p:spPr>
              <a:xfrm rot="20943308">
                <a:off x="3867874" y="2591852"/>
                <a:ext cx="1916046" cy="1492823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10"/>
              <p:cNvCxnSpPr/>
              <p:nvPr/>
            </p:nvCxnSpPr>
            <p:spPr>
              <a:xfrm rot="20943308" flipV="1">
                <a:off x="3576470" y="4112593"/>
                <a:ext cx="2423914" cy="738717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12"/>
              <p:cNvCxnSpPr/>
              <p:nvPr/>
            </p:nvCxnSpPr>
            <p:spPr>
              <a:xfrm rot="20943308" flipH="1">
                <a:off x="3452909" y="2822866"/>
                <a:ext cx="507868" cy="2223845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14"/>
              <p:cNvCxnSpPr/>
              <p:nvPr/>
            </p:nvCxnSpPr>
            <p:spPr>
              <a:xfrm rot="20943308" flipH="1">
                <a:off x="5713531" y="1857132"/>
                <a:ext cx="1646723" cy="1892961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16"/>
              <p:cNvCxnSpPr/>
              <p:nvPr/>
            </p:nvCxnSpPr>
            <p:spPr>
              <a:xfrm rot="20943308" flipV="1">
                <a:off x="3680679" y="2050412"/>
                <a:ext cx="3570464" cy="400138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18"/>
              <p:cNvCxnSpPr/>
              <p:nvPr/>
            </p:nvCxnSpPr>
            <p:spPr>
              <a:xfrm rot="20943308">
                <a:off x="7262533" y="1506577"/>
                <a:ext cx="2069946" cy="1227346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20"/>
              <p:cNvCxnSpPr/>
              <p:nvPr/>
            </p:nvCxnSpPr>
            <p:spPr>
              <a:xfrm rot="20943308" flipV="1">
                <a:off x="5818480" y="2872269"/>
                <a:ext cx="3708973" cy="669462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22"/>
              <p:cNvCxnSpPr/>
              <p:nvPr/>
            </p:nvCxnSpPr>
            <p:spPr>
              <a:xfrm rot="20943308" flipH="1" flipV="1">
                <a:off x="6025747" y="3695854"/>
                <a:ext cx="1908351" cy="1500518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24"/>
              <p:cNvCxnSpPr/>
              <p:nvPr/>
            </p:nvCxnSpPr>
            <p:spPr>
              <a:xfrm rot="20943308" flipH="1">
                <a:off x="7844298" y="2678188"/>
                <a:ext cx="1808317" cy="2169980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26"/>
              <p:cNvCxnSpPr/>
              <p:nvPr/>
            </p:nvCxnSpPr>
            <p:spPr>
              <a:xfrm rot="20943308" flipH="1" flipV="1">
                <a:off x="3687337" y="4668666"/>
                <a:ext cx="4355350" cy="750259"/>
              </a:xfrm>
              <a:prstGeom prst="line">
                <a:avLst/>
              </a:prstGeom>
              <a:ln w="19050">
                <a:solidFill>
                  <a:schemeClr val="bg1">
                    <a:lumMod val="75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Oval 1"/>
            <p:cNvSpPr/>
            <p:nvPr/>
          </p:nvSpPr>
          <p:spPr>
            <a:xfrm rot="20943308">
              <a:off x="2704422" y="2205170"/>
              <a:ext cx="827174" cy="827174"/>
            </a:xfrm>
            <a:prstGeom prst="ellipse">
              <a:avLst/>
            </a:prstGeom>
            <a:solidFill>
              <a:srgbClr val="1D1C2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7" name="Oval 2"/>
            <p:cNvSpPr/>
            <p:nvPr/>
          </p:nvSpPr>
          <p:spPr>
            <a:xfrm rot="20943308">
              <a:off x="2619788" y="4788433"/>
              <a:ext cx="827174" cy="827174"/>
            </a:xfrm>
            <a:prstGeom prst="ellipse">
              <a:avLst/>
            </a:prstGeom>
            <a:solidFill>
              <a:srgbClr val="515B4F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8" name="Oval 3"/>
            <p:cNvSpPr/>
            <p:nvPr/>
          </p:nvSpPr>
          <p:spPr>
            <a:xfrm rot="20943308">
              <a:off x="5149060" y="3449586"/>
              <a:ext cx="827174" cy="827174"/>
            </a:xfrm>
            <a:prstGeom prst="ellipse">
              <a:avLst/>
            </a:prstGeom>
            <a:solidFill>
              <a:srgbClr val="1D1C2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9" name="Oval 4"/>
            <p:cNvSpPr/>
            <p:nvPr/>
          </p:nvSpPr>
          <p:spPr>
            <a:xfrm rot="20943308">
              <a:off x="7578284" y="4705835"/>
              <a:ext cx="827174" cy="827174"/>
            </a:xfrm>
            <a:prstGeom prst="ellipse">
              <a:avLst/>
            </a:prstGeom>
            <a:solidFill>
              <a:srgbClr val="515B4F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0" name="Oval 5"/>
            <p:cNvSpPr/>
            <p:nvPr/>
          </p:nvSpPr>
          <p:spPr>
            <a:xfrm rot="20943308">
              <a:off x="6569072" y="997545"/>
              <a:ext cx="827174" cy="827174"/>
            </a:xfrm>
            <a:prstGeom prst="ellipse">
              <a:avLst/>
            </a:prstGeom>
            <a:solidFill>
              <a:srgbClr val="515B4F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1" name="Oval 6"/>
            <p:cNvSpPr/>
            <p:nvPr/>
          </p:nvSpPr>
          <p:spPr>
            <a:xfrm rot="20943308">
              <a:off x="9126607" y="1910332"/>
              <a:ext cx="827174" cy="827174"/>
            </a:xfrm>
            <a:prstGeom prst="ellipse">
              <a:avLst/>
            </a:prstGeom>
            <a:solidFill>
              <a:srgbClr val="1D1C22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2" name="Freeform: Shape 25"/>
            <p:cNvSpPr/>
            <p:nvPr/>
          </p:nvSpPr>
          <p:spPr bwMode="auto">
            <a:xfrm>
              <a:off x="5462840" y="3673520"/>
              <a:ext cx="199613" cy="359303"/>
            </a:xfrm>
            <a:custGeom>
              <a:avLst/>
              <a:gdLst>
                <a:gd name="T0" fmla="*/ 159 w 159"/>
                <a:gd name="T1" fmla="*/ 50 h 286"/>
                <a:gd name="T2" fmla="*/ 114 w 159"/>
                <a:gd name="T3" fmla="*/ 50 h 286"/>
                <a:gd name="T4" fmla="*/ 114 w 159"/>
                <a:gd name="T5" fmla="*/ 50 h 286"/>
                <a:gd name="T6" fmla="*/ 111 w 159"/>
                <a:gd name="T7" fmla="*/ 51 h 286"/>
                <a:gd name="T8" fmla="*/ 107 w 159"/>
                <a:gd name="T9" fmla="*/ 54 h 286"/>
                <a:gd name="T10" fmla="*/ 103 w 159"/>
                <a:gd name="T11" fmla="*/ 60 h 286"/>
                <a:gd name="T12" fmla="*/ 102 w 159"/>
                <a:gd name="T13" fmla="*/ 66 h 286"/>
                <a:gd name="T14" fmla="*/ 102 w 159"/>
                <a:gd name="T15" fmla="*/ 99 h 286"/>
                <a:gd name="T16" fmla="*/ 159 w 159"/>
                <a:gd name="T17" fmla="*/ 99 h 286"/>
                <a:gd name="T18" fmla="*/ 159 w 159"/>
                <a:gd name="T19" fmla="*/ 146 h 286"/>
                <a:gd name="T20" fmla="*/ 102 w 159"/>
                <a:gd name="T21" fmla="*/ 146 h 286"/>
                <a:gd name="T22" fmla="*/ 102 w 159"/>
                <a:gd name="T23" fmla="*/ 286 h 286"/>
                <a:gd name="T24" fmla="*/ 50 w 159"/>
                <a:gd name="T25" fmla="*/ 286 h 286"/>
                <a:gd name="T26" fmla="*/ 50 w 159"/>
                <a:gd name="T27" fmla="*/ 146 h 286"/>
                <a:gd name="T28" fmla="*/ 0 w 159"/>
                <a:gd name="T29" fmla="*/ 146 h 286"/>
                <a:gd name="T30" fmla="*/ 0 w 159"/>
                <a:gd name="T31" fmla="*/ 99 h 286"/>
                <a:gd name="T32" fmla="*/ 50 w 159"/>
                <a:gd name="T33" fmla="*/ 99 h 286"/>
                <a:gd name="T34" fmla="*/ 50 w 159"/>
                <a:gd name="T35" fmla="*/ 71 h 286"/>
                <a:gd name="T36" fmla="*/ 50 w 159"/>
                <a:gd name="T37" fmla="*/ 71 h 286"/>
                <a:gd name="T38" fmla="*/ 50 w 159"/>
                <a:gd name="T39" fmla="*/ 64 h 286"/>
                <a:gd name="T40" fmla="*/ 51 w 159"/>
                <a:gd name="T41" fmla="*/ 57 h 286"/>
                <a:gd name="T42" fmla="*/ 52 w 159"/>
                <a:gd name="T43" fmla="*/ 50 h 286"/>
                <a:gd name="T44" fmla="*/ 54 w 159"/>
                <a:gd name="T45" fmla="*/ 43 h 286"/>
                <a:gd name="T46" fmla="*/ 57 w 159"/>
                <a:gd name="T47" fmla="*/ 37 h 286"/>
                <a:gd name="T48" fmla="*/ 60 w 159"/>
                <a:gd name="T49" fmla="*/ 31 h 286"/>
                <a:gd name="T50" fmla="*/ 63 w 159"/>
                <a:gd name="T51" fmla="*/ 26 h 286"/>
                <a:gd name="T52" fmla="*/ 67 w 159"/>
                <a:gd name="T53" fmla="*/ 21 h 286"/>
                <a:gd name="T54" fmla="*/ 72 w 159"/>
                <a:gd name="T55" fmla="*/ 16 h 286"/>
                <a:gd name="T56" fmla="*/ 78 w 159"/>
                <a:gd name="T57" fmla="*/ 12 h 286"/>
                <a:gd name="T58" fmla="*/ 83 w 159"/>
                <a:gd name="T59" fmla="*/ 8 h 286"/>
                <a:gd name="T60" fmla="*/ 88 w 159"/>
                <a:gd name="T61" fmla="*/ 5 h 286"/>
                <a:gd name="T62" fmla="*/ 94 w 159"/>
                <a:gd name="T63" fmla="*/ 3 h 286"/>
                <a:gd name="T64" fmla="*/ 100 w 159"/>
                <a:gd name="T65" fmla="*/ 1 h 286"/>
                <a:gd name="T66" fmla="*/ 108 w 159"/>
                <a:gd name="T67" fmla="*/ 0 h 286"/>
                <a:gd name="T68" fmla="*/ 114 w 159"/>
                <a:gd name="T69" fmla="*/ 0 h 286"/>
                <a:gd name="T70" fmla="*/ 159 w 159"/>
                <a:gd name="T71" fmla="*/ 0 h 286"/>
                <a:gd name="T72" fmla="*/ 159 w 159"/>
                <a:gd name="T73" fmla="*/ 50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9" h="286">
                  <a:moveTo>
                    <a:pt x="159" y="50"/>
                  </a:moveTo>
                  <a:lnTo>
                    <a:pt x="114" y="50"/>
                  </a:lnTo>
                  <a:lnTo>
                    <a:pt x="114" y="50"/>
                  </a:lnTo>
                  <a:lnTo>
                    <a:pt x="111" y="51"/>
                  </a:lnTo>
                  <a:lnTo>
                    <a:pt x="107" y="54"/>
                  </a:lnTo>
                  <a:lnTo>
                    <a:pt x="103" y="60"/>
                  </a:lnTo>
                  <a:lnTo>
                    <a:pt x="102" y="66"/>
                  </a:lnTo>
                  <a:lnTo>
                    <a:pt x="102" y="99"/>
                  </a:lnTo>
                  <a:lnTo>
                    <a:pt x="159" y="99"/>
                  </a:lnTo>
                  <a:lnTo>
                    <a:pt x="159" y="146"/>
                  </a:lnTo>
                  <a:lnTo>
                    <a:pt x="102" y="146"/>
                  </a:lnTo>
                  <a:lnTo>
                    <a:pt x="102" y="286"/>
                  </a:lnTo>
                  <a:lnTo>
                    <a:pt x="50" y="286"/>
                  </a:lnTo>
                  <a:lnTo>
                    <a:pt x="50" y="146"/>
                  </a:lnTo>
                  <a:lnTo>
                    <a:pt x="0" y="146"/>
                  </a:lnTo>
                  <a:lnTo>
                    <a:pt x="0" y="99"/>
                  </a:lnTo>
                  <a:lnTo>
                    <a:pt x="50" y="99"/>
                  </a:lnTo>
                  <a:lnTo>
                    <a:pt x="50" y="71"/>
                  </a:lnTo>
                  <a:lnTo>
                    <a:pt x="50" y="71"/>
                  </a:lnTo>
                  <a:lnTo>
                    <a:pt x="50" y="64"/>
                  </a:lnTo>
                  <a:lnTo>
                    <a:pt x="51" y="57"/>
                  </a:lnTo>
                  <a:lnTo>
                    <a:pt x="52" y="50"/>
                  </a:lnTo>
                  <a:lnTo>
                    <a:pt x="54" y="43"/>
                  </a:lnTo>
                  <a:lnTo>
                    <a:pt x="57" y="37"/>
                  </a:lnTo>
                  <a:lnTo>
                    <a:pt x="60" y="31"/>
                  </a:lnTo>
                  <a:lnTo>
                    <a:pt x="63" y="26"/>
                  </a:lnTo>
                  <a:lnTo>
                    <a:pt x="67" y="21"/>
                  </a:lnTo>
                  <a:lnTo>
                    <a:pt x="72" y="16"/>
                  </a:lnTo>
                  <a:lnTo>
                    <a:pt x="78" y="12"/>
                  </a:lnTo>
                  <a:lnTo>
                    <a:pt x="83" y="8"/>
                  </a:lnTo>
                  <a:lnTo>
                    <a:pt x="88" y="5"/>
                  </a:lnTo>
                  <a:lnTo>
                    <a:pt x="94" y="3"/>
                  </a:lnTo>
                  <a:lnTo>
                    <a:pt x="100" y="1"/>
                  </a:lnTo>
                  <a:lnTo>
                    <a:pt x="108" y="0"/>
                  </a:lnTo>
                  <a:lnTo>
                    <a:pt x="114" y="0"/>
                  </a:lnTo>
                  <a:lnTo>
                    <a:pt x="159" y="0"/>
                  </a:lnTo>
                  <a:lnTo>
                    <a:pt x="159" y="5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3" name="Freeform: Shape 31"/>
            <p:cNvSpPr/>
            <p:nvPr/>
          </p:nvSpPr>
          <p:spPr bwMode="auto">
            <a:xfrm>
              <a:off x="2858593" y="5052577"/>
              <a:ext cx="364295" cy="299419"/>
            </a:xfrm>
            <a:custGeom>
              <a:avLst/>
              <a:gdLst>
                <a:gd name="T0" fmla="*/ 285 w 293"/>
                <a:gd name="T1" fmla="*/ 32 h 238"/>
                <a:gd name="T2" fmla="*/ 259 w 293"/>
                <a:gd name="T3" fmla="*/ 38 h 238"/>
                <a:gd name="T4" fmla="*/ 275 w 293"/>
                <a:gd name="T5" fmla="*/ 24 h 238"/>
                <a:gd name="T6" fmla="*/ 285 w 293"/>
                <a:gd name="T7" fmla="*/ 4 h 238"/>
                <a:gd name="T8" fmla="*/ 257 w 293"/>
                <a:gd name="T9" fmla="*/ 16 h 238"/>
                <a:gd name="T10" fmla="*/ 237 w 293"/>
                <a:gd name="T11" fmla="*/ 11 h 238"/>
                <a:gd name="T12" fmla="*/ 216 w 293"/>
                <a:gd name="T13" fmla="*/ 1 h 238"/>
                <a:gd name="T14" fmla="*/ 203 w 293"/>
                <a:gd name="T15" fmla="*/ 0 h 238"/>
                <a:gd name="T16" fmla="*/ 179 w 293"/>
                <a:gd name="T17" fmla="*/ 5 h 238"/>
                <a:gd name="T18" fmla="*/ 154 w 293"/>
                <a:gd name="T19" fmla="*/ 27 h 238"/>
                <a:gd name="T20" fmla="*/ 143 w 293"/>
                <a:gd name="T21" fmla="*/ 54 h 238"/>
                <a:gd name="T22" fmla="*/ 143 w 293"/>
                <a:gd name="T23" fmla="*/ 67 h 238"/>
                <a:gd name="T24" fmla="*/ 126 w 293"/>
                <a:gd name="T25" fmla="*/ 72 h 238"/>
                <a:gd name="T26" fmla="*/ 75 w 293"/>
                <a:gd name="T27" fmla="*/ 55 h 238"/>
                <a:gd name="T28" fmla="*/ 33 w 293"/>
                <a:gd name="T29" fmla="*/ 24 h 238"/>
                <a:gd name="T30" fmla="*/ 17 w 293"/>
                <a:gd name="T31" fmla="*/ 17 h 238"/>
                <a:gd name="T32" fmla="*/ 12 w 293"/>
                <a:gd name="T33" fmla="*/ 41 h 238"/>
                <a:gd name="T34" fmla="*/ 14 w 293"/>
                <a:gd name="T35" fmla="*/ 57 h 238"/>
                <a:gd name="T36" fmla="*/ 23 w 293"/>
                <a:gd name="T37" fmla="*/ 76 h 238"/>
                <a:gd name="T38" fmla="*/ 39 w 293"/>
                <a:gd name="T39" fmla="*/ 91 h 238"/>
                <a:gd name="T40" fmla="*/ 25 w 293"/>
                <a:gd name="T41" fmla="*/ 89 h 238"/>
                <a:gd name="T42" fmla="*/ 12 w 293"/>
                <a:gd name="T43" fmla="*/ 84 h 238"/>
                <a:gd name="T44" fmla="*/ 13 w 293"/>
                <a:gd name="T45" fmla="*/ 95 h 238"/>
                <a:gd name="T46" fmla="*/ 25 w 293"/>
                <a:gd name="T47" fmla="*/ 123 h 238"/>
                <a:gd name="T48" fmla="*/ 50 w 293"/>
                <a:gd name="T49" fmla="*/ 140 h 238"/>
                <a:gd name="T50" fmla="*/ 52 w 293"/>
                <a:gd name="T51" fmla="*/ 145 h 238"/>
                <a:gd name="T52" fmla="*/ 33 w 293"/>
                <a:gd name="T53" fmla="*/ 145 h 238"/>
                <a:gd name="T54" fmla="*/ 41 w 293"/>
                <a:gd name="T55" fmla="*/ 161 h 238"/>
                <a:gd name="T56" fmla="*/ 62 w 293"/>
                <a:gd name="T57" fmla="*/ 179 h 238"/>
                <a:gd name="T58" fmla="*/ 89 w 293"/>
                <a:gd name="T59" fmla="*/ 186 h 238"/>
                <a:gd name="T60" fmla="*/ 73 w 293"/>
                <a:gd name="T61" fmla="*/ 197 h 238"/>
                <a:gd name="T62" fmla="*/ 45 w 293"/>
                <a:gd name="T63" fmla="*/ 208 h 238"/>
                <a:gd name="T64" fmla="*/ 14 w 293"/>
                <a:gd name="T65" fmla="*/ 212 h 238"/>
                <a:gd name="T66" fmla="*/ 0 w 293"/>
                <a:gd name="T67" fmla="*/ 211 h 238"/>
                <a:gd name="T68" fmla="*/ 32 w 293"/>
                <a:gd name="T69" fmla="*/ 227 h 238"/>
                <a:gd name="T70" fmla="*/ 68 w 293"/>
                <a:gd name="T71" fmla="*/ 237 h 238"/>
                <a:gd name="T72" fmla="*/ 93 w 293"/>
                <a:gd name="T73" fmla="*/ 238 h 238"/>
                <a:gd name="T74" fmla="*/ 149 w 293"/>
                <a:gd name="T75" fmla="*/ 229 h 238"/>
                <a:gd name="T76" fmla="*/ 195 w 293"/>
                <a:gd name="T77" fmla="*/ 205 h 238"/>
                <a:gd name="T78" fmla="*/ 229 w 293"/>
                <a:gd name="T79" fmla="*/ 169 h 238"/>
                <a:gd name="T80" fmla="*/ 252 w 293"/>
                <a:gd name="T81" fmla="*/ 127 h 238"/>
                <a:gd name="T82" fmla="*/ 262 w 293"/>
                <a:gd name="T83" fmla="*/ 82 h 238"/>
                <a:gd name="T84" fmla="*/ 263 w 293"/>
                <a:gd name="T85" fmla="*/ 59 h 238"/>
                <a:gd name="T86" fmla="*/ 280 w 293"/>
                <a:gd name="T87" fmla="*/ 45 h 238"/>
                <a:gd name="T88" fmla="*/ 293 w 293"/>
                <a:gd name="T89" fmla="*/ 2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3" h="238">
                  <a:moveTo>
                    <a:pt x="293" y="28"/>
                  </a:moveTo>
                  <a:lnTo>
                    <a:pt x="293" y="28"/>
                  </a:lnTo>
                  <a:lnTo>
                    <a:pt x="285" y="32"/>
                  </a:lnTo>
                  <a:lnTo>
                    <a:pt x="277" y="34"/>
                  </a:lnTo>
                  <a:lnTo>
                    <a:pt x="267" y="36"/>
                  </a:lnTo>
                  <a:lnTo>
                    <a:pt x="259" y="38"/>
                  </a:lnTo>
                  <a:lnTo>
                    <a:pt x="259" y="38"/>
                  </a:lnTo>
                  <a:lnTo>
                    <a:pt x="267" y="31"/>
                  </a:lnTo>
                  <a:lnTo>
                    <a:pt x="275" y="24"/>
                  </a:lnTo>
                  <a:lnTo>
                    <a:pt x="281" y="14"/>
                  </a:lnTo>
                  <a:lnTo>
                    <a:pt x="285" y="4"/>
                  </a:lnTo>
                  <a:lnTo>
                    <a:pt x="285" y="4"/>
                  </a:lnTo>
                  <a:lnTo>
                    <a:pt x="277" y="9"/>
                  </a:lnTo>
                  <a:lnTo>
                    <a:pt x="266" y="13"/>
                  </a:lnTo>
                  <a:lnTo>
                    <a:pt x="257" y="16"/>
                  </a:lnTo>
                  <a:lnTo>
                    <a:pt x="247" y="18"/>
                  </a:lnTo>
                  <a:lnTo>
                    <a:pt x="247" y="18"/>
                  </a:lnTo>
                  <a:lnTo>
                    <a:pt x="237" y="11"/>
                  </a:lnTo>
                  <a:lnTo>
                    <a:pt x="227" y="5"/>
                  </a:lnTo>
                  <a:lnTo>
                    <a:pt x="222" y="3"/>
                  </a:lnTo>
                  <a:lnTo>
                    <a:pt x="216" y="1"/>
                  </a:lnTo>
                  <a:lnTo>
                    <a:pt x="209" y="0"/>
                  </a:lnTo>
                  <a:lnTo>
                    <a:pt x="203" y="0"/>
                  </a:lnTo>
                  <a:lnTo>
                    <a:pt x="203" y="0"/>
                  </a:lnTo>
                  <a:lnTo>
                    <a:pt x="197" y="0"/>
                  </a:lnTo>
                  <a:lnTo>
                    <a:pt x="191" y="1"/>
                  </a:lnTo>
                  <a:lnTo>
                    <a:pt x="179" y="5"/>
                  </a:lnTo>
                  <a:lnTo>
                    <a:pt x="169" y="10"/>
                  </a:lnTo>
                  <a:lnTo>
                    <a:pt x="161" y="17"/>
                  </a:lnTo>
                  <a:lnTo>
                    <a:pt x="154" y="27"/>
                  </a:lnTo>
                  <a:lnTo>
                    <a:pt x="147" y="37"/>
                  </a:lnTo>
                  <a:lnTo>
                    <a:pt x="144" y="48"/>
                  </a:lnTo>
                  <a:lnTo>
                    <a:pt x="143" y="54"/>
                  </a:lnTo>
                  <a:lnTo>
                    <a:pt x="143" y="60"/>
                  </a:lnTo>
                  <a:lnTo>
                    <a:pt x="143" y="60"/>
                  </a:lnTo>
                  <a:lnTo>
                    <a:pt x="143" y="67"/>
                  </a:lnTo>
                  <a:lnTo>
                    <a:pt x="144" y="74"/>
                  </a:lnTo>
                  <a:lnTo>
                    <a:pt x="144" y="74"/>
                  </a:lnTo>
                  <a:lnTo>
                    <a:pt x="126" y="72"/>
                  </a:lnTo>
                  <a:lnTo>
                    <a:pt x="108" y="68"/>
                  </a:lnTo>
                  <a:lnTo>
                    <a:pt x="92" y="63"/>
                  </a:lnTo>
                  <a:lnTo>
                    <a:pt x="75" y="55"/>
                  </a:lnTo>
                  <a:lnTo>
                    <a:pt x="59" y="46"/>
                  </a:lnTo>
                  <a:lnTo>
                    <a:pt x="45" y="36"/>
                  </a:lnTo>
                  <a:lnTo>
                    <a:pt x="33" y="24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7" y="17"/>
                  </a:lnTo>
                  <a:lnTo>
                    <a:pt x="15" y="26"/>
                  </a:lnTo>
                  <a:lnTo>
                    <a:pt x="13" y="33"/>
                  </a:lnTo>
                  <a:lnTo>
                    <a:pt x="12" y="41"/>
                  </a:lnTo>
                  <a:lnTo>
                    <a:pt x="12" y="41"/>
                  </a:lnTo>
                  <a:lnTo>
                    <a:pt x="13" y="48"/>
                  </a:lnTo>
                  <a:lnTo>
                    <a:pt x="14" y="57"/>
                  </a:lnTo>
                  <a:lnTo>
                    <a:pt x="17" y="63"/>
                  </a:lnTo>
                  <a:lnTo>
                    <a:pt x="20" y="70"/>
                  </a:lnTo>
                  <a:lnTo>
                    <a:pt x="23" y="76"/>
                  </a:lnTo>
                  <a:lnTo>
                    <a:pt x="28" y="81"/>
                  </a:lnTo>
                  <a:lnTo>
                    <a:pt x="34" y="87"/>
                  </a:lnTo>
                  <a:lnTo>
                    <a:pt x="39" y="91"/>
                  </a:lnTo>
                  <a:lnTo>
                    <a:pt x="39" y="91"/>
                  </a:lnTo>
                  <a:lnTo>
                    <a:pt x="32" y="91"/>
                  </a:lnTo>
                  <a:lnTo>
                    <a:pt x="25" y="89"/>
                  </a:lnTo>
                  <a:lnTo>
                    <a:pt x="18" y="87"/>
                  </a:lnTo>
                  <a:lnTo>
                    <a:pt x="12" y="84"/>
                  </a:lnTo>
                  <a:lnTo>
                    <a:pt x="12" y="84"/>
                  </a:lnTo>
                  <a:lnTo>
                    <a:pt x="12" y="85"/>
                  </a:lnTo>
                  <a:lnTo>
                    <a:pt x="12" y="85"/>
                  </a:lnTo>
                  <a:lnTo>
                    <a:pt x="13" y="95"/>
                  </a:lnTo>
                  <a:lnTo>
                    <a:pt x="16" y="105"/>
                  </a:lnTo>
                  <a:lnTo>
                    <a:pt x="20" y="115"/>
                  </a:lnTo>
                  <a:lnTo>
                    <a:pt x="25" y="123"/>
                  </a:lnTo>
                  <a:lnTo>
                    <a:pt x="33" y="130"/>
                  </a:lnTo>
                  <a:lnTo>
                    <a:pt x="41" y="136"/>
                  </a:lnTo>
                  <a:lnTo>
                    <a:pt x="50" y="140"/>
                  </a:lnTo>
                  <a:lnTo>
                    <a:pt x="60" y="143"/>
                  </a:lnTo>
                  <a:lnTo>
                    <a:pt x="60" y="143"/>
                  </a:lnTo>
                  <a:lnTo>
                    <a:pt x="52" y="145"/>
                  </a:lnTo>
                  <a:lnTo>
                    <a:pt x="44" y="146"/>
                  </a:lnTo>
                  <a:lnTo>
                    <a:pt x="44" y="146"/>
                  </a:lnTo>
                  <a:lnTo>
                    <a:pt x="33" y="145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41" y="161"/>
                  </a:lnTo>
                  <a:lnTo>
                    <a:pt x="47" y="168"/>
                  </a:lnTo>
                  <a:lnTo>
                    <a:pt x="54" y="175"/>
                  </a:lnTo>
                  <a:lnTo>
                    <a:pt x="62" y="179"/>
                  </a:lnTo>
                  <a:lnTo>
                    <a:pt x="71" y="183"/>
                  </a:lnTo>
                  <a:lnTo>
                    <a:pt x="79" y="185"/>
                  </a:lnTo>
                  <a:lnTo>
                    <a:pt x="89" y="186"/>
                  </a:lnTo>
                  <a:lnTo>
                    <a:pt x="89" y="186"/>
                  </a:lnTo>
                  <a:lnTo>
                    <a:pt x="81" y="192"/>
                  </a:lnTo>
                  <a:lnTo>
                    <a:pt x="73" y="197"/>
                  </a:lnTo>
                  <a:lnTo>
                    <a:pt x="64" y="201"/>
                  </a:lnTo>
                  <a:lnTo>
                    <a:pt x="54" y="206"/>
                  </a:lnTo>
                  <a:lnTo>
                    <a:pt x="45" y="208"/>
                  </a:lnTo>
                  <a:lnTo>
                    <a:pt x="35" y="210"/>
                  </a:lnTo>
                  <a:lnTo>
                    <a:pt x="25" y="212"/>
                  </a:lnTo>
                  <a:lnTo>
                    <a:pt x="14" y="212"/>
                  </a:lnTo>
                  <a:lnTo>
                    <a:pt x="14" y="212"/>
                  </a:lnTo>
                  <a:lnTo>
                    <a:pt x="0" y="211"/>
                  </a:lnTo>
                  <a:lnTo>
                    <a:pt x="0" y="211"/>
                  </a:lnTo>
                  <a:lnTo>
                    <a:pt x="10" y="217"/>
                  </a:lnTo>
                  <a:lnTo>
                    <a:pt x="21" y="222"/>
                  </a:lnTo>
                  <a:lnTo>
                    <a:pt x="32" y="227"/>
                  </a:lnTo>
                  <a:lnTo>
                    <a:pt x="44" y="231"/>
                  </a:lnTo>
                  <a:lnTo>
                    <a:pt x="55" y="235"/>
                  </a:lnTo>
                  <a:lnTo>
                    <a:pt x="68" y="237"/>
                  </a:lnTo>
                  <a:lnTo>
                    <a:pt x="80" y="238"/>
                  </a:lnTo>
                  <a:lnTo>
                    <a:pt x="93" y="238"/>
                  </a:lnTo>
                  <a:lnTo>
                    <a:pt x="93" y="238"/>
                  </a:lnTo>
                  <a:lnTo>
                    <a:pt x="112" y="237"/>
                  </a:lnTo>
                  <a:lnTo>
                    <a:pt x="132" y="233"/>
                  </a:lnTo>
                  <a:lnTo>
                    <a:pt x="149" y="229"/>
                  </a:lnTo>
                  <a:lnTo>
                    <a:pt x="166" y="222"/>
                  </a:lnTo>
                  <a:lnTo>
                    <a:pt x="180" y="215"/>
                  </a:lnTo>
                  <a:lnTo>
                    <a:pt x="195" y="205"/>
                  </a:lnTo>
                  <a:lnTo>
                    <a:pt x="207" y="194"/>
                  </a:lnTo>
                  <a:lnTo>
                    <a:pt x="220" y="183"/>
                  </a:lnTo>
                  <a:lnTo>
                    <a:pt x="229" y="169"/>
                  </a:lnTo>
                  <a:lnTo>
                    <a:pt x="238" y="156"/>
                  </a:lnTo>
                  <a:lnTo>
                    <a:pt x="246" y="141"/>
                  </a:lnTo>
                  <a:lnTo>
                    <a:pt x="252" y="127"/>
                  </a:lnTo>
                  <a:lnTo>
                    <a:pt x="257" y="112"/>
                  </a:lnTo>
                  <a:lnTo>
                    <a:pt x="260" y="97"/>
                  </a:lnTo>
                  <a:lnTo>
                    <a:pt x="262" y="82"/>
                  </a:lnTo>
                  <a:lnTo>
                    <a:pt x="263" y="67"/>
                  </a:lnTo>
                  <a:lnTo>
                    <a:pt x="263" y="67"/>
                  </a:lnTo>
                  <a:lnTo>
                    <a:pt x="263" y="59"/>
                  </a:lnTo>
                  <a:lnTo>
                    <a:pt x="263" y="59"/>
                  </a:lnTo>
                  <a:lnTo>
                    <a:pt x="271" y="52"/>
                  </a:lnTo>
                  <a:lnTo>
                    <a:pt x="280" y="45"/>
                  </a:lnTo>
                  <a:lnTo>
                    <a:pt x="287" y="37"/>
                  </a:lnTo>
                  <a:lnTo>
                    <a:pt x="293" y="28"/>
                  </a:lnTo>
                  <a:lnTo>
                    <a:pt x="293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4" name="Freeform: Shape 32"/>
            <p:cNvSpPr/>
            <p:nvPr/>
          </p:nvSpPr>
          <p:spPr bwMode="auto">
            <a:xfrm>
              <a:off x="9367143" y="2135143"/>
              <a:ext cx="388375" cy="374251"/>
            </a:xfrm>
            <a:custGeom>
              <a:avLst/>
              <a:gdLst>
                <a:gd name="T0" fmla="*/ 0 w 208"/>
                <a:gd name="T1" fmla="*/ 68 h 201"/>
                <a:gd name="T2" fmla="*/ 8 w 208"/>
                <a:gd name="T3" fmla="*/ 78 h 201"/>
                <a:gd name="T4" fmla="*/ 31 w 208"/>
                <a:gd name="T5" fmla="*/ 72 h 201"/>
                <a:gd name="T6" fmla="*/ 64 w 208"/>
                <a:gd name="T7" fmla="*/ 172 h 201"/>
                <a:gd name="T8" fmla="*/ 106 w 208"/>
                <a:gd name="T9" fmla="*/ 189 h 201"/>
                <a:gd name="T10" fmla="*/ 197 w 208"/>
                <a:gd name="T11" fmla="*/ 62 h 201"/>
                <a:gd name="T12" fmla="*/ 114 w 208"/>
                <a:gd name="T13" fmla="*/ 67 h 201"/>
                <a:gd name="T14" fmla="*/ 137 w 208"/>
                <a:gd name="T15" fmla="*/ 94 h 201"/>
                <a:gd name="T16" fmla="*/ 109 w 208"/>
                <a:gd name="T17" fmla="*/ 130 h 201"/>
                <a:gd name="T18" fmla="*/ 93 w 208"/>
                <a:gd name="T19" fmla="*/ 90 h 201"/>
                <a:gd name="T20" fmla="*/ 60 w 208"/>
                <a:gd name="T21" fmla="*/ 22 h 201"/>
                <a:gd name="T22" fmla="*/ 0 w 208"/>
                <a:gd name="T23" fmla="*/ 6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8" h="201">
                  <a:moveTo>
                    <a:pt x="0" y="6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25" y="65"/>
                    <a:pt x="31" y="72"/>
                  </a:cubicBezTo>
                  <a:cubicBezTo>
                    <a:pt x="36" y="78"/>
                    <a:pt x="57" y="157"/>
                    <a:pt x="64" y="172"/>
                  </a:cubicBezTo>
                  <a:cubicBezTo>
                    <a:pt x="70" y="184"/>
                    <a:pt x="87" y="201"/>
                    <a:pt x="106" y="189"/>
                  </a:cubicBezTo>
                  <a:cubicBezTo>
                    <a:pt x="125" y="177"/>
                    <a:pt x="186" y="124"/>
                    <a:pt x="197" y="62"/>
                  </a:cubicBezTo>
                  <a:cubicBezTo>
                    <a:pt x="208" y="0"/>
                    <a:pt x="123" y="13"/>
                    <a:pt x="114" y="67"/>
                  </a:cubicBezTo>
                  <a:cubicBezTo>
                    <a:pt x="137" y="54"/>
                    <a:pt x="149" y="73"/>
                    <a:pt x="137" y="94"/>
                  </a:cubicBezTo>
                  <a:cubicBezTo>
                    <a:pt x="126" y="116"/>
                    <a:pt x="115" y="130"/>
                    <a:pt x="109" y="130"/>
                  </a:cubicBezTo>
                  <a:cubicBezTo>
                    <a:pt x="104" y="130"/>
                    <a:pt x="100" y="116"/>
                    <a:pt x="93" y="90"/>
                  </a:cubicBezTo>
                  <a:cubicBezTo>
                    <a:pt x="87" y="64"/>
                    <a:pt x="87" y="17"/>
                    <a:pt x="60" y="22"/>
                  </a:cubicBezTo>
                  <a:cubicBezTo>
                    <a:pt x="34" y="27"/>
                    <a:pt x="0" y="68"/>
                    <a:pt x="0" y="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5" name="Freeform: Shape 35"/>
            <p:cNvSpPr/>
            <p:nvPr/>
          </p:nvSpPr>
          <p:spPr bwMode="auto">
            <a:xfrm>
              <a:off x="6826864" y="1248752"/>
              <a:ext cx="327619" cy="327010"/>
            </a:xfrm>
            <a:custGeom>
              <a:avLst/>
              <a:gdLst>
                <a:gd name="T0" fmla="*/ 164 w 204"/>
                <a:gd name="T1" fmla="*/ 0 h 204"/>
                <a:gd name="T2" fmla="*/ 39 w 204"/>
                <a:gd name="T3" fmla="*/ 0 h 204"/>
                <a:gd name="T4" fmla="*/ 0 w 204"/>
                <a:gd name="T5" fmla="*/ 39 h 204"/>
                <a:gd name="T6" fmla="*/ 0 w 204"/>
                <a:gd name="T7" fmla="*/ 81 h 204"/>
                <a:gd name="T8" fmla="*/ 0 w 204"/>
                <a:gd name="T9" fmla="*/ 164 h 204"/>
                <a:gd name="T10" fmla="*/ 39 w 204"/>
                <a:gd name="T11" fmla="*/ 204 h 204"/>
                <a:gd name="T12" fmla="*/ 164 w 204"/>
                <a:gd name="T13" fmla="*/ 204 h 204"/>
                <a:gd name="T14" fmla="*/ 204 w 204"/>
                <a:gd name="T15" fmla="*/ 164 h 204"/>
                <a:gd name="T16" fmla="*/ 204 w 204"/>
                <a:gd name="T17" fmla="*/ 81 h 204"/>
                <a:gd name="T18" fmla="*/ 204 w 204"/>
                <a:gd name="T19" fmla="*/ 39 h 204"/>
                <a:gd name="T20" fmla="*/ 164 w 204"/>
                <a:gd name="T21" fmla="*/ 0 h 204"/>
                <a:gd name="T22" fmla="*/ 176 w 204"/>
                <a:gd name="T23" fmla="*/ 23 h 204"/>
                <a:gd name="T24" fmla="*/ 180 w 204"/>
                <a:gd name="T25" fmla="*/ 23 h 204"/>
                <a:gd name="T26" fmla="*/ 180 w 204"/>
                <a:gd name="T27" fmla="*/ 28 h 204"/>
                <a:gd name="T28" fmla="*/ 180 w 204"/>
                <a:gd name="T29" fmla="*/ 58 h 204"/>
                <a:gd name="T30" fmla="*/ 146 w 204"/>
                <a:gd name="T31" fmla="*/ 58 h 204"/>
                <a:gd name="T32" fmla="*/ 146 w 204"/>
                <a:gd name="T33" fmla="*/ 24 h 204"/>
                <a:gd name="T34" fmla="*/ 176 w 204"/>
                <a:gd name="T35" fmla="*/ 23 h 204"/>
                <a:gd name="T36" fmla="*/ 73 w 204"/>
                <a:gd name="T37" fmla="*/ 81 h 204"/>
                <a:gd name="T38" fmla="*/ 102 w 204"/>
                <a:gd name="T39" fmla="*/ 66 h 204"/>
                <a:gd name="T40" fmla="*/ 131 w 204"/>
                <a:gd name="T41" fmla="*/ 81 h 204"/>
                <a:gd name="T42" fmla="*/ 138 w 204"/>
                <a:gd name="T43" fmla="*/ 102 h 204"/>
                <a:gd name="T44" fmla="*/ 102 w 204"/>
                <a:gd name="T45" fmla="*/ 138 h 204"/>
                <a:gd name="T46" fmla="*/ 66 w 204"/>
                <a:gd name="T47" fmla="*/ 102 h 204"/>
                <a:gd name="T48" fmla="*/ 73 w 204"/>
                <a:gd name="T49" fmla="*/ 81 h 204"/>
                <a:gd name="T50" fmla="*/ 184 w 204"/>
                <a:gd name="T51" fmla="*/ 164 h 204"/>
                <a:gd name="T52" fmla="*/ 164 w 204"/>
                <a:gd name="T53" fmla="*/ 184 h 204"/>
                <a:gd name="T54" fmla="*/ 39 w 204"/>
                <a:gd name="T55" fmla="*/ 184 h 204"/>
                <a:gd name="T56" fmla="*/ 20 w 204"/>
                <a:gd name="T57" fmla="*/ 164 h 204"/>
                <a:gd name="T58" fmla="*/ 20 w 204"/>
                <a:gd name="T59" fmla="*/ 81 h 204"/>
                <a:gd name="T60" fmla="*/ 50 w 204"/>
                <a:gd name="T61" fmla="*/ 81 h 204"/>
                <a:gd name="T62" fmla="*/ 46 w 204"/>
                <a:gd name="T63" fmla="*/ 102 h 204"/>
                <a:gd name="T64" fmla="*/ 102 w 204"/>
                <a:gd name="T65" fmla="*/ 158 h 204"/>
                <a:gd name="T66" fmla="*/ 157 w 204"/>
                <a:gd name="T67" fmla="*/ 102 h 204"/>
                <a:gd name="T68" fmla="*/ 153 w 204"/>
                <a:gd name="T69" fmla="*/ 81 h 204"/>
                <a:gd name="T70" fmla="*/ 184 w 204"/>
                <a:gd name="T71" fmla="*/ 81 h 204"/>
                <a:gd name="T72" fmla="*/ 184 w 204"/>
                <a:gd name="T73" fmla="*/ 16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" h="204">
                  <a:moveTo>
                    <a:pt x="164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7" y="0"/>
                    <a:pt x="0" y="18"/>
                    <a:pt x="0" y="3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86"/>
                    <a:pt x="17" y="204"/>
                    <a:pt x="39" y="204"/>
                  </a:cubicBezTo>
                  <a:cubicBezTo>
                    <a:pt x="164" y="204"/>
                    <a:pt x="164" y="204"/>
                    <a:pt x="164" y="204"/>
                  </a:cubicBezTo>
                  <a:cubicBezTo>
                    <a:pt x="186" y="204"/>
                    <a:pt x="204" y="186"/>
                    <a:pt x="204" y="164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4" y="18"/>
                    <a:pt x="186" y="0"/>
                    <a:pt x="164" y="0"/>
                  </a:cubicBezTo>
                  <a:close/>
                  <a:moveTo>
                    <a:pt x="176" y="23"/>
                  </a:moveTo>
                  <a:cubicBezTo>
                    <a:pt x="180" y="23"/>
                    <a:pt x="180" y="23"/>
                    <a:pt x="180" y="23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46" y="58"/>
                    <a:pt x="146" y="58"/>
                    <a:pt x="146" y="58"/>
                  </a:cubicBezTo>
                  <a:cubicBezTo>
                    <a:pt x="146" y="24"/>
                    <a:pt x="146" y="24"/>
                    <a:pt x="146" y="24"/>
                  </a:cubicBezTo>
                  <a:lnTo>
                    <a:pt x="176" y="23"/>
                  </a:lnTo>
                  <a:close/>
                  <a:moveTo>
                    <a:pt x="73" y="81"/>
                  </a:moveTo>
                  <a:cubicBezTo>
                    <a:pt x="79" y="72"/>
                    <a:pt x="90" y="66"/>
                    <a:pt x="102" y="66"/>
                  </a:cubicBezTo>
                  <a:cubicBezTo>
                    <a:pt x="114" y="66"/>
                    <a:pt x="124" y="72"/>
                    <a:pt x="131" y="81"/>
                  </a:cubicBezTo>
                  <a:cubicBezTo>
                    <a:pt x="135" y="87"/>
                    <a:pt x="138" y="94"/>
                    <a:pt x="138" y="102"/>
                  </a:cubicBezTo>
                  <a:cubicBezTo>
                    <a:pt x="138" y="122"/>
                    <a:pt x="121" y="138"/>
                    <a:pt x="102" y="138"/>
                  </a:cubicBezTo>
                  <a:cubicBezTo>
                    <a:pt x="82" y="138"/>
                    <a:pt x="66" y="122"/>
                    <a:pt x="66" y="102"/>
                  </a:cubicBezTo>
                  <a:cubicBezTo>
                    <a:pt x="66" y="94"/>
                    <a:pt x="68" y="87"/>
                    <a:pt x="73" y="81"/>
                  </a:cubicBezTo>
                  <a:close/>
                  <a:moveTo>
                    <a:pt x="184" y="164"/>
                  </a:moveTo>
                  <a:cubicBezTo>
                    <a:pt x="184" y="175"/>
                    <a:pt x="175" y="184"/>
                    <a:pt x="164" y="184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8" y="184"/>
                    <a:pt x="20" y="175"/>
                    <a:pt x="20" y="164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50" y="81"/>
                    <a:pt x="50" y="81"/>
                    <a:pt x="50" y="81"/>
                  </a:cubicBezTo>
                  <a:cubicBezTo>
                    <a:pt x="47" y="87"/>
                    <a:pt x="46" y="95"/>
                    <a:pt x="46" y="102"/>
                  </a:cubicBezTo>
                  <a:cubicBezTo>
                    <a:pt x="46" y="133"/>
                    <a:pt x="71" y="158"/>
                    <a:pt x="102" y="158"/>
                  </a:cubicBezTo>
                  <a:cubicBezTo>
                    <a:pt x="132" y="158"/>
                    <a:pt x="157" y="133"/>
                    <a:pt x="157" y="102"/>
                  </a:cubicBezTo>
                  <a:cubicBezTo>
                    <a:pt x="157" y="95"/>
                    <a:pt x="156" y="87"/>
                    <a:pt x="153" y="81"/>
                  </a:cubicBezTo>
                  <a:cubicBezTo>
                    <a:pt x="184" y="81"/>
                    <a:pt x="184" y="81"/>
                    <a:pt x="184" y="81"/>
                  </a:cubicBezTo>
                  <a:lnTo>
                    <a:pt x="184" y="16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6" name="Freeform: Shape 38"/>
            <p:cNvSpPr/>
            <p:nvPr/>
          </p:nvSpPr>
          <p:spPr bwMode="auto">
            <a:xfrm>
              <a:off x="7742854" y="4891562"/>
              <a:ext cx="484623" cy="448355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7" name="Freeform: Shape 39"/>
            <p:cNvSpPr>
              <a:spLocks noChangeAspect="1"/>
            </p:cNvSpPr>
            <p:nvPr/>
          </p:nvSpPr>
          <p:spPr bwMode="auto">
            <a:xfrm>
              <a:off x="2927482" y="2418157"/>
              <a:ext cx="381053" cy="380653"/>
            </a:xfrm>
            <a:custGeom>
              <a:avLst/>
              <a:gdLst>
                <a:gd name="T0" fmla="*/ 374 w 400"/>
                <a:gd name="T1" fmla="*/ 100 h 400"/>
                <a:gd name="T2" fmla="*/ 301 w 400"/>
                <a:gd name="T3" fmla="*/ 27 h 400"/>
                <a:gd name="T4" fmla="*/ 200 w 400"/>
                <a:gd name="T5" fmla="*/ 0 h 400"/>
                <a:gd name="T6" fmla="*/ 100 w 400"/>
                <a:gd name="T7" fmla="*/ 27 h 400"/>
                <a:gd name="T8" fmla="*/ 27 w 400"/>
                <a:gd name="T9" fmla="*/ 100 h 400"/>
                <a:gd name="T10" fmla="*/ 0 w 400"/>
                <a:gd name="T11" fmla="*/ 200 h 400"/>
                <a:gd name="T12" fmla="*/ 27 w 400"/>
                <a:gd name="T13" fmla="*/ 301 h 400"/>
                <a:gd name="T14" fmla="*/ 100 w 400"/>
                <a:gd name="T15" fmla="*/ 374 h 400"/>
                <a:gd name="T16" fmla="*/ 200 w 400"/>
                <a:gd name="T17" fmla="*/ 400 h 400"/>
                <a:gd name="T18" fmla="*/ 301 w 400"/>
                <a:gd name="T19" fmla="*/ 374 h 400"/>
                <a:gd name="T20" fmla="*/ 374 w 400"/>
                <a:gd name="T21" fmla="*/ 301 h 400"/>
                <a:gd name="T22" fmla="*/ 400 w 400"/>
                <a:gd name="T23" fmla="*/ 200 h 400"/>
                <a:gd name="T24" fmla="*/ 374 w 400"/>
                <a:gd name="T25" fmla="*/ 100 h 400"/>
                <a:gd name="T26" fmla="*/ 330 w 400"/>
                <a:gd name="T27" fmla="*/ 170 h 400"/>
                <a:gd name="T28" fmla="*/ 188 w 400"/>
                <a:gd name="T29" fmla="*/ 311 h 400"/>
                <a:gd name="T30" fmla="*/ 176 w 400"/>
                <a:gd name="T31" fmla="*/ 316 h 400"/>
                <a:gd name="T32" fmla="*/ 165 w 400"/>
                <a:gd name="T33" fmla="*/ 311 h 400"/>
                <a:gd name="T34" fmla="*/ 70 w 400"/>
                <a:gd name="T35" fmla="*/ 217 h 400"/>
                <a:gd name="T36" fmla="*/ 66 w 400"/>
                <a:gd name="T37" fmla="*/ 205 h 400"/>
                <a:gd name="T38" fmla="*/ 70 w 400"/>
                <a:gd name="T39" fmla="*/ 193 h 400"/>
                <a:gd name="T40" fmla="*/ 94 w 400"/>
                <a:gd name="T41" fmla="*/ 170 h 400"/>
                <a:gd name="T42" fmla="*/ 106 w 400"/>
                <a:gd name="T43" fmla="*/ 165 h 400"/>
                <a:gd name="T44" fmla="*/ 118 w 400"/>
                <a:gd name="T45" fmla="*/ 170 h 400"/>
                <a:gd name="T46" fmla="*/ 176 w 400"/>
                <a:gd name="T47" fmla="*/ 229 h 400"/>
                <a:gd name="T48" fmla="*/ 283 w 400"/>
                <a:gd name="T49" fmla="*/ 123 h 400"/>
                <a:gd name="T50" fmla="*/ 295 w 400"/>
                <a:gd name="T51" fmla="*/ 118 h 400"/>
                <a:gd name="T52" fmla="*/ 306 w 400"/>
                <a:gd name="T53" fmla="*/ 123 h 400"/>
                <a:gd name="T54" fmla="*/ 330 w 400"/>
                <a:gd name="T55" fmla="*/ 146 h 400"/>
                <a:gd name="T56" fmla="*/ 335 w 400"/>
                <a:gd name="T57" fmla="*/ 158 h 400"/>
                <a:gd name="T58" fmla="*/ 330 w 400"/>
                <a:gd name="T59" fmla="*/ 170 h 400"/>
                <a:gd name="T60" fmla="*/ 330 w 400"/>
                <a:gd name="T61" fmla="*/ 170 h 400"/>
                <a:gd name="T62" fmla="*/ 330 w 400"/>
                <a:gd name="T63" fmla="*/ 17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0">
                  <a:moveTo>
                    <a:pt x="374" y="100"/>
                  </a:moveTo>
                  <a:cubicBezTo>
                    <a:pt x="356" y="69"/>
                    <a:pt x="331" y="45"/>
                    <a:pt x="301" y="27"/>
                  </a:cubicBezTo>
                  <a:cubicBezTo>
                    <a:pt x="270" y="9"/>
                    <a:pt x="237" y="0"/>
                    <a:pt x="200" y="0"/>
                  </a:cubicBezTo>
                  <a:cubicBezTo>
                    <a:pt x="164" y="0"/>
                    <a:pt x="130" y="9"/>
                    <a:pt x="100" y="27"/>
                  </a:cubicBezTo>
                  <a:cubicBezTo>
                    <a:pt x="69" y="45"/>
                    <a:pt x="45" y="69"/>
                    <a:pt x="27" y="100"/>
                  </a:cubicBezTo>
                  <a:cubicBezTo>
                    <a:pt x="9" y="130"/>
                    <a:pt x="0" y="164"/>
                    <a:pt x="0" y="200"/>
                  </a:cubicBezTo>
                  <a:cubicBezTo>
                    <a:pt x="0" y="237"/>
                    <a:pt x="9" y="270"/>
                    <a:pt x="27" y="301"/>
                  </a:cubicBezTo>
                  <a:cubicBezTo>
                    <a:pt x="45" y="331"/>
                    <a:pt x="69" y="356"/>
                    <a:pt x="100" y="374"/>
                  </a:cubicBezTo>
                  <a:cubicBezTo>
                    <a:pt x="130" y="391"/>
                    <a:pt x="164" y="400"/>
                    <a:pt x="200" y="400"/>
                  </a:cubicBezTo>
                  <a:cubicBezTo>
                    <a:pt x="237" y="400"/>
                    <a:pt x="270" y="391"/>
                    <a:pt x="301" y="374"/>
                  </a:cubicBezTo>
                  <a:cubicBezTo>
                    <a:pt x="331" y="356"/>
                    <a:pt x="356" y="331"/>
                    <a:pt x="374" y="301"/>
                  </a:cubicBezTo>
                  <a:cubicBezTo>
                    <a:pt x="392" y="270"/>
                    <a:pt x="400" y="237"/>
                    <a:pt x="400" y="200"/>
                  </a:cubicBezTo>
                  <a:cubicBezTo>
                    <a:pt x="400" y="164"/>
                    <a:pt x="392" y="130"/>
                    <a:pt x="374" y="100"/>
                  </a:cubicBezTo>
                  <a:close/>
                  <a:moveTo>
                    <a:pt x="330" y="170"/>
                  </a:moveTo>
                  <a:cubicBezTo>
                    <a:pt x="188" y="311"/>
                    <a:pt x="188" y="311"/>
                    <a:pt x="188" y="311"/>
                  </a:cubicBezTo>
                  <a:cubicBezTo>
                    <a:pt x="185" y="315"/>
                    <a:pt x="181" y="316"/>
                    <a:pt x="176" y="316"/>
                  </a:cubicBezTo>
                  <a:cubicBezTo>
                    <a:pt x="172" y="316"/>
                    <a:pt x="168" y="315"/>
                    <a:pt x="165" y="311"/>
                  </a:cubicBezTo>
                  <a:cubicBezTo>
                    <a:pt x="70" y="217"/>
                    <a:pt x="70" y="217"/>
                    <a:pt x="70" y="217"/>
                  </a:cubicBezTo>
                  <a:cubicBezTo>
                    <a:pt x="67" y="214"/>
                    <a:pt x="66" y="210"/>
                    <a:pt x="66" y="205"/>
                  </a:cubicBezTo>
                  <a:cubicBezTo>
                    <a:pt x="66" y="200"/>
                    <a:pt x="67" y="196"/>
                    <a:pt x="70" y="193"/>
                  </a:cubicBezTo>
                  <a:cubicBezTo>
                    <a:pt x="94" y="170"/>
                    <a:pt x="94" y="170"/>
                    <a:pt x="94" y="170"/>
                  </a:cubicBezTo>
                  <a:cubicBezTo>
                    <a:pt x="97" y="166"/>
                    <a:pt x="101" y="165"/>
                    <a:pt x="106" y="165"/>
                  </a:cubicBezTo>
                  <a:cubicBezTo>
                    <a:pt x="110" y="165"/>
                    <a:pt x="114" y="166"/>
                    <a:pt x="118" y="170"/>
                  </a:cubicBezTo>
                  <a:cubicBezTo>
                    <a:pt x="176" y="229"/>
                    <a:pt x="176" y="229"/>
                    <a:pt x="176" y="229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6" y="119"/>
                    <a:pt x="290" y="118"/>
                    <a:pt x="295" y="118"/>
                  </a:cubicBezTo>
                  <a:cubicBezTo>
                    <a:pt x="299" y="118"/>
                    <a:pt x="303" y="119"/>
                    <a:pt x="306" y="123"/>
                  </a:cubicBezTo>
                  <a:cubicBezTo>
                    <a:pt x="330" y="146"/>
                    <a:pt x="330" y="146"/>
                    <a:pt x="330" y="146"/>
                  </a:cubicBezTo>
                  <a:cubicBezTo>
                    <a:pt x="333" y="149"/>
                    <a:pt x="335" y="153"/>
                    <a:pt x="335" y="158"/>
                  </a:cubicBezTo>
                  <a:cubicBezTo>
                    <a:pt x="335" y="163"/>
                    <a:pt x="333" y="167"/>
                    <a:pt x="330" y="170"/>
                  </a:cubicBezTo>
                  <a:close/>
                  <a:moveTo>
                    <a:pt x="330" y="170"/>
                  </a:moveTo>
                  <a:cubicBezTo>
                    <a:pt x="330" y="170"/>
                    <a:pt x="330" y="170"/>
                    <a:pt x="330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120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8" name="Rectangle 40"/>
            <p:cNvSpPr/>
            <p:nvPr/>
          </p:nvSpPr>
          <p:spPr>
            <a:xfrm>
              <a:off x="2045095" y="3121345"/>
              <a:ext cx="2118005" cy="3254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2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标题文本预设</a:t>
              </a:r>
              <a:endParaRPr lang="zh-CN" altLang="en-US" sz="1200"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9" name="Rectangle 41"/>
            <p:cNvSpPr/>
            <p:nvPr/>
          </p:nvSpPr>
          <p:spPr>
            <a:xfrm>
              <a:off x="8502329" y="2857153"/>
              <a:ext cx="2118005" cy="3254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标题文本预设</a:t>
              </a:r>
              <a:endPara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0" name="Rectangle 42"/>
            <p:cNvSpPr/>
            <p:nvPr/>
          </p:nvSpPr>
          <p:spPr>
            <a:xfrm>
              <a:off x="5935320" y="1900687"/>
              <a:ext cx="2118005" cy="3254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2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标题文本预设</a:t>
              </a:r>
              <a:endParaRPr lang="zh-CN" altLang="en-US" sz="1200"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1" name="Rectangle 43"/>
            <p:cNvSpPr/>
            <p:nvPr/>
          </p:nvSpPr>
          <p:spPr>
            <a:xfrm>
              <a:off x="4503644" y="4325125"/>
              <a:ext cx="2118005" cy="3254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2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标题文本预设</a:t>
              </a:r>
              <a:endParaRPr lang="zh-CN" altLang="en-US" sz="1200"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2" name="Rectangle 44"/>
            <p:cNvSpPr/>
            <p:nvPr/>
          </p:nvSpPr>
          <p:spPr>
            <a:xfrm>
              <a:off x="1925676" y="5735344"/>
              <a:ext cx="2118005" cy="3254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标题文本预设</a:t>
              </a:r>
              <a:endParaRPr lang="zh-CN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33" name="Rectangle 45"/>
            <p:cNvSpPr/>
            <p:nvPr/>
          </p:nvSpPr>
          <p:spPr>
            <a:xfrm>
              <a:off x="6926163" y="5630881"/>
              <a:ext cx="2118005" cy="3254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anchor="ctr" anchorCtr="1">
              <a:normAutofit/>
            </a:bodyPr>
            <a:lstStyle/>
            <a:p>
              <a:pPr lvl="0" algn="ctr" defTabSz="914400">
                <a:spcBef>
                  <a:spcPct val="0"/>
                </a:spcBef>
                <a:defRPr/>
              </a:pPr>
              <a:r>
                <a:rPr lang="zh-CN" altLang="en-US" sz="12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标题文本预设</a:t>
              </a:r>
              <a:endParaRPr lang="zh-CN" altLang="en-US" sz="1200"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pic>
        <p:nvPicPr>
          <p:cNvPr id="10" name="图片 9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27032" y="51409"/>
            <a:ext cx="827009" cy="24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644137" y="54241"/>
            <a:ext cx="219282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Enterprise prospect</a:t>
            </a:r>
            <a:endParaRPr lang="en-US" altLang="zh-CN" sz="10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325642" y="1440721"/>
            <a:ext cx="4864023" cy="2451586"/>
            <a:chOff x="1238814" y="2155445"/>
            <a:chExt cx="7567213" cy="3814057"/>
          </a:xfrm>
        </p:grpSpPr>
        <p:sp>
          <p:nvSpPr>
            <p:cNvPr id="15" name="Oval 6"/>
            <p:cNvSpPr/>
            <p:nvPr/>
          </p:nvSpPr>
          <p:spPr>
            <a:xfrm>
              <a:off x="1238814" y="2584804"/>
              <a:ext cx="1254642" cy="1254642"/>
            </a:xfrm>
            <a:prstGeom prst="ellipse">
              <a:avLst/>
            </a:prstGeom>
            <a:solidFill>
              <a:srgbClr val="181717"/>
            </a:solidFill>
            <a:ln w="25400">
              <a:noFill/>
            </a:ln>
            <a:effectLst>
              <a:outerShdw blurRad="2413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 dirty="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16" name="Oval 8"/>
            <p:cNvSpPr/>
            <p:nvPr/>
          </p:nvSpPr>
          <p:spPr>
            <a:xfrm>
              <a:off x="1672091" y="2157923"/>
              <a:ext cx="388089" cy="38808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1817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1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17" name="Oval 11"/>
            <p:cNvSpPr/>
            <p:nvPr/>
          </p:nvSpPr>
          <p:spPr>
            <a:xfrm>
              <a:off x="2887236" y="4714860"/>
              <a:ext cx="1254642" cy="1254642"/>
            </a:xfrm>
            <a:prstGeom prst="ellipse">
              <a:avLst/>
            </a:prstGeom>
            <a:solidFill>
              <a:srgbClr val="181717"/>
            </a:solidFill>
            <a:ln w="25400">
              <a:noFill/>
            </a:ln>
            <a:effectLst>
              <a:outerShdw blurRad="2413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18" name="Oval 13"/>
            <p:cNvSpPr/>
            <p:nvPr/>
          </p:nvSpPr>
          <p:spPr>
            <a:xfrm>
              <a:off x="3330801" y="4290580"/>
              <a:ext cx="388089" cy="38808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18171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2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19" name="Oval 16"/>
            <p:cNvSpPr/>
            <p:nvPr/>
          </p:nvSpPr>
          <p:spPr>
            <a:xfrm>
              <a:off x="5645386" y="2584804"/>
              <a:ext cx="1254642" cy="1254642"/>
            </a:xfrm>
            <a:prstGeom prst="ellipse">
              <a:avLst/>
            </a:prstGeom>
            <a:solidFill>
              <a:srgbClr val="515B4F"/>
            </a:solidFill>
            <a:ln w="25400">
              <a:noFill/>
            </a:ln>
            <a:effectLst>
              <a:outerShdw blurRad="2413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 dirty="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20" name="Oval 18"/>
            <p:cNvSpPr/>
            <p:nvPr/>
          </p:nvSpPr>
          <p:spPr>
            <a:xfrm>
              <a:off x="6078662" y="2155445"/>
              <a:ext cx="388089" cy="38808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515B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3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21" name="Oval 21"/>
            <p:cNvSpPr/>
            <p:nvPr/>
          </p:nvSpPr>
          <p:spPr>
            <a:xfrm>
              <a:off x="7551385" y="4714860"/>
              <a:ext cx="1254642" cy="1254642"/>
            </a:xfrm>
            <a:prstGeom prst="ellipse">
              <a:avLst/>
            </a:prstGeom>
            <a:solidFill>
              <a:srgbClr val="515B4F"/>
            </a:solidFill>
            <a:ln w="25400">
              <a:noFill/>
            </a:ln>
            <a:effectLst>
              <a:outerShdw blurRad="2413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en-US" sz="240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22" name="Oval 23"/>
            <p:cNvSpPr/>
            <p:nvPr/>
          </p:nvSpPr>
          <p:spPr>
            <a:xfrm>
              <a:off x="8038228" y="4256478"/>
              <a:ext cx="388089" cy="388088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515B4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4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cxnSp>
          <p:nvCxnSpPr>
            <p:cNvPr id="23" name="Straight Arrow Connector 26"/>
            <p:cNvCxnSpPr>
              <a:endCxn id="17" idx="1"/>
            </p:cNvCxnSpPr>
            <p:nvPr/>
          </p:nvCxnSpPr>
          <p:spPr>
            <a:xfrm>
              <a:off x="2156834" y="3839446"/>
              <a:ext cx="914140" cy="1059151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7"/>
            <p:cNvCxnSpPr>
              <a:endCxn id="19" idx="3"/>
            </p:cNvCxnSpPr>
            <p:nvPr/>
          </p:nvCxnSpPr>
          <p:spPr>
            <a:xfrm flipV="1">
              <a:off x="3999491" y="3655708"/>
              <a:ext cx="1829633" cy="120154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8"/>
            <p:cNvCxnSpPr>
              <a:endCxn id="21" idx="1"/>
            </p:cNvCxnSpPr>
            <p:nvPr/>
          </p:nvCxnSpPr>
          <p:spPr>
            <a:xfrm>
              <a:off x="6673992" y="3780991"/>
              <a:ext cx="1061130" cy="1117607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7931095" y="5094570"/>
              <a:ext cx="495222" cy="495222"/>
            </a:xfrm>
            <a:custGeom>
              <a:avLst/>
              <a:gdLst>
                <a:gd name="T0" fmla="*/ 86 w 127"/>
                <a:gd name="T1" fmla="*/ 19 h 127"/>
                <a:gd name="T2" fmla="*/ 81 w 127"/>
                <a:gd name="T3" fmla="*/ 15 h 127"/>
                <a:gd name="T4" fmla="*/ 115 w 127"/>
                <a:gd name="T5" fmla="*/ 61 h 127"/>
                <a:gd name="T6" fmla="*/ 127 w 127"/>
                <a:gd name="T7" fmla="*/ 61 h 127"/>
                <a:gd name="T8" fmla="*/ 107 w 127"/>
                <a:gd name="T9" fmla="*/ 80 h 127"/>
                <a:gd name="T10" fmla="*/ 88 w 127"/>
                <a:gd name="T11" fmla="*/ 61 h 127"/>
                <a:gd name="T12" fmla="*/ 99 w 127"/>
                <a:gd name="T13" fmla="*/ 61 h 127"/>
                <a:gd name="T14" fmla="*/ 76 w 127"/>
                <a:gd name="T15" fmla="*/ 30 h 127"/>
                <a:gd name="T16" fmla="*/ 86 w 127"/>
                <a:gd name="T17" fmla="*/ 19 h 127"/>
                <a:gd name="T18" fmla="*/ 97 w 127"/>
                <a:gd name="T19" fmla="*/ 76 h 127"/>
                <a:gd name="T20" fmla="*/ 66 w 127"/>
                <a:gd name="T21" fmla="*/ 99 h 127"/>
                <a:gd name="T22" fmla="*/ 66 w 127"/>
                <a:gd name="T23" fmla="*/ 88 h 127"/>
                <a:gd name="T24" fmla="*/ 47 w 127"/>
                <a:gd name="T25" fmla="*/ 107 h 127"/>
                <a:gd name="T26" fmla="*/ 66 w 127"/>
                <a:gd name="T27" fmla="*/ 127 h 127"/>
                <a:gd name="T28" fmla="*/ 66 w 127"/>
                <a:gd name="T29" fmla="*/ 115 h 127"/>
                <a:gd name="T30" fmla="*/ 112 w 127"/>
                <a:gd name="T31" fmla="*/ 81 h 127"/>
                <a:gd name="T32" fmla="*/ 107 w 127"/>
                <a:gd name="T33" fmla="*/ 86 h 127"/>
                <a:gd name="T34" fmla="*/ 97 w 127"/>
                <a:gd name="T35" fmla="*/ 76 h 127"/>
                <a:gd name="T36" fmla="*/ 51 w 127"/>
                <a:gd name="T37" fmla="*/ 97 h 127"/>
                <a:gd name="T38" fmla="*/ 28 w 127"/>
                <a:gd name="T39" fmla="*/ 66 h 127"/>
                <a:gd name="T40" fmla="*/ 39 w 127"/>
                <a:gd name="T41" fmla="*/ 66 h 127"/>
                <a:gd name="T42" fmla="*/ 19 w 127"/>
                <a:gd name="T43" fmla="*/ 47 h 127"/>
                <a:gd name="T44" fmla="*/ 0 w 127"/>
                <a:gd name="T45" fmla="*/ 66 h 127"/>
                <a:gd name="T46" fmla="*/ 12 w 127"/>
                <a:gd name="T47" fmla="*/ 66 h 127"/>
                <a:gd name="T48" fmla="*/ 46 w 127"/>
                <a:gd name="T49" fmla="*/ 112 h 127"/>
                <a:gd name="T50" fmla="*/ 41 w 127"/>
                <a:gd name="T51" fmla="*/ 107 h 127"/>
                <a:gd name="T52" fmla="*/ 51 w 127"/>
                <a:gd name="T53" fmla="*/ 97 h 127"/>
                <a:gd name="T54" fmla="*/ 30 w 127"/>
                <a:gd name="T55" fmla="*/ 51 h 127"/>
                <a:gd name="T56" fmla="*/ 61 w 127"/>
                <a:gd name="T57" fmla="*/ 28 h 127"/>
                <a:gd name="T58" fmla="*/ 61 w 127"/>
                <a:gd name="T59" fmla="*/ 39 h 127"/>
                <a:gd name="T60" fmla="*/ 80 w 127"/>
                <a:gd name="T61" fmla="*/ 19 h 127"/>
                <a:gd name="T62" fmla="*/ 61 w 127"/>
                <a:gd name="T63" fmla="*/ 0 h 127"/>
                <a:gd name="T64" fmla="*/ 61 w 127"/>
                <a:gd name="T65" fmla="*/ 12 h 127"/>
                <a:gd name="T66" fmla="*/ 15 w 127"/>
                <a:gd name="T67" fmla="*/ 46 h 127"/>
                <a:gd name="T68" fmla="*/ 19 w 127"/>
                <a:gd name="T69" fmla="*/ 41 h 127"/>
                <a:gd name="T70" fmla="*/ 30 w 127"/>
                <a:gd name="T71" fmla="*/ 51 h 127"/>
                <a:gd name="T72" fmla="*/ 39 w 127"/>
                <a:gd name="T73" fmla="*/ 63 h 127"/>
                <a:gd name="T74" fmla="*/ 63 w 127"/>
                <a:gd name="T75" fmla="*/ 87 h 127"/>
                <a:gd name="T76" fmla="*/ 87 w 127"/>
                <a:gd name="T77" fmla="*/ 63 h 127"/>
                <a:gd name="T78" fmla="*/ 63 w 127"/>
                <a:gd name="T79" fmla="*/ 39 h 127"/>
                <a:gd name="T80" fmla="*/ 39 w 127"/>
                <a:gd name="T81" fmla="*/ 63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7" h="127">
                  <a:moveTo>
                    <a:pt x="86" y="19"/>
                  </a:moveTo>
                  <a:cubicBezTo>
                    <a:pt x="81" y="15"/>
                    <a:pt x="81" y="15"/>
                    <a:pt x="81" y="15"/>
                  </a:cubicBezTo>
                  <a:cubicBezTo>
                    <a:pt x="100" y="22"/>
                    <a:pt x="114" y="39"/>
                    <a:pt x="115" y="61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8" y="46"/>
                    <a:pt x="89" y="34"/>
                    <a:pt x="76" y="30"/>
                  </a:cubicBezTo>
                  <a:cubicBezTo>
                    <a:pt x="86" y="19"/>
                    <a:pt x="86" y="19"/>
                    <a:pt x="86" y="19"/>
                  </a:cubicBezTo>
                  <a:close/>
                  <a:moveTo>
                    <a:pt x="97" y="76"/>
                  </a:moveTo>
                  <a:cubicBezTo>
                    <a:pt x="92" y="89"/>
                    <a:pt x="80" y="98"/>
                    <a:pt x="66" y="9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47" y="107"/>
                    <a:pt x="47" y="107"/>
                    <a:pt x="47" y="107"/>
                  </a:cubicBezTo>
                  <a:cubicBezTo>
                    <a:pt x="66" y="127"/>
                    <a:pt x="66" y="127"/>
                    <a:pt x="66" y="127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87" y="114"/>
                    <a:pt x="105" y="100"/>
                    <a:pt x="112" y="81"/>
                  </a:cubicBezTo>
                  <a:cubicBezTo>
                    <a:pt x="107" y="86"/>
                    <a:pt x="107" y="86"/>
                    <a:pt x="107" y="86"/>
                  </a:cubicBezTo>
                  <a:cubicBezTo>
                    <a:pt x="97" y="76"/>
                    <a:pt x="97" y="76"/>
                    <a:pt x="97" y="76"/>
                  </a:cubicBezTo>
                  <a:close/>
                  <a:moveTo>
                    <a:pt x="51" y="97"/>
                  </a:moveTo>
                  <a:cubicBezTo>
                    <a:pt x="38" y="92"/>
                    <a:pt x="29" y="80"/>
                    <a:pt x="28" y="66"/>
                  </a:cubicBezTo>
                  <a:cubicBezTo>
                    <a:pt x="39" y="66"/>
                    <a:pt x="39" y="66"/>
                    <a:pt x="39" y="66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12" y="66"/>
                    <a:pt x="12" y="66"/>
                    <a:pt x="12" y="66"/>
                  </a:cubicBezTo>
                  <a:cubicBezTo>
                    <a:pt x="13" y="87"/>
                    <a:pt x="27" y="105"/>
                    <a:pt x="46" y="112"/>
                  </a:cubicBezTo>
                  <a:cubicBezTo>
                    <a:pt x="41" y="107"/>
                    <a:pt x="41" y="107"/>
                    <a:pt x="41" y="107"/>
                  </a:cubicBezTo>
                  <a:cubicBezTo>
                    <a:pt x="51" y="97"/>
                    <a:pt x="51" y="97"/>
                    <a:pt x="51" y="97"/>
                  </a:cubicBezTo>
                  <a:close/>
                  <a:moveTo>
                    <a:pt x="30" y="51"/>
                  </a:moveTo>
                  <a:cubicBezTo>
                    <a:pt x="34" y="38"/>
                    <a:pt x="46" y="29"/>
                    <a:pt x="61" y="28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39" y="13"/>
                    <a:pt x="21" y="27"/>
                    <a:pt x="15" y="46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30" y="51"/>
                    <a:pt x="30" y="51"/>
                    <a:pt x="30" y="51"/>
                  </a:cubicBezTo>
                  <a:close/>
                  <a:moveTo>
                    <a:pt x="39" y="63"/>
                  </a:moveTo>
                  <a:cubicBezTo>
                    <a:pt x="39" y="77"/>
                    <a:pt x="50" y="87"/>
                    <a:pt x="63" y="87"/>
                  </a:cubicBezTo>
                  <a:cubicBezTo>
                    <a:pt x="77" y="87"/>
                    <a:pt x="87" y="77"/>
                    <a:pt x="87" y="63"/>
                  </a:cubicBezTo>
                  <a:cubicBezTo>
                    <a:pt x="87" y="50"/>
                    <a:pt x="77" y="39"/>
                    <a:pt x="63" y="39"/>
                  </a:cubicBezTo>
                  <a:cubicBezTo>
                    <a:pt x="50" y="39"/>
                    <a:pt x="39" y="50"/>
                    <a:pt x="39" y="6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27" name="Freeform 96"/>
            <p:cNvSpPr>
              <a:spLocks noEditPoints="1"/>
            </p:cNvSpPr>
            <p:nvPr/>
          </p:nvSpPr>
          <p:spPr bwMode="auto">
            <a:xfrm>
              <a:off x="6116711" y="2962865"/>
              <a:ext cx="311992" cy="498520"/>
            </a:xfrm>
            <a:custGeom>
              <a:avLst/>
              <a:gdLst>
                <a:gd name="T0" fmla="*/ 56 w 80"/>
                <a:gd name="T1" fmla="*/ 104 h 128"/>
                <a:gd name="T2" fmla="*/ 52 w 80"/>
                <a:gd name="T3" fmla="*/ 108 h 128"/>
                <a:gd name="T4" fmla="*/ 28 w 80"/>
                <a:gd name="T5" fmla="*/ 108 h 128"/>
                <a:gd name="T6" fmla="*/ 24 w 80"/>
                <a:gd name="T7" fmla="*/ 104 h 128"/>
                <a:gd name="T8" fmla="*/ 28 w 80"/>
                <a:gd name="T9" fmla="*/ 100 h 128"/>
                <a:gd name="T10" fmla="*/ 52 w 80"/>
                <a:gd name="T11" fmla="*/ 100 h 128"/>
                <a:gd name="T12" fmla="*/ 56 w 80"/>
                <a:gd name="T13" fmla="*/ 104 h 128"/>
                <a:gd name="T14" fmla="*/ 52 w 80"/>
                <a:gd name="T15" fmla="*/ 112 h 128"/>
                <a:gd name="T16" fmla="*/ 28 w 80"/>
                <a:gd name="T17" fmla="*/ 112 h 128"/>
                <a:gd name="T18" fmla="*/ 24 w 80"/>
                <a:gd name="T19" fmla="*/ 116 h 128"/>
                <a:gd name="T20" fmla="*/ 28 w 80"/>
                <a:gd name="T21" fmla="*/ 120 h 128"/>
                <a:gd name="T22" fmla="*/ 36 w 80"/>
                <a:gd name="T23" fmla="*/ 128 h 128"/>
                <a:gd name="T24" fmla="*/ 44 w 80"/>
                <a:gd name="T25" fmla="*/ 128 h 128"/>
                <a:gd name="T26" fmla="*/ 52 w 80"/>
                <a:gd name="T27" fmla="*/ 120 h 128"/>
                <a:gd name="T28" fmla="*/ 56 w 80"/>
                <a:gd name="T29" fmla="*/ 116 h 128"/>
                <a:gd name="T30" fmla="*/ 52 w 80"/>
                <a:gd name="T31" fmla="*/ 112 h 128"/>
                <a:gd name="T32" fmla="*/ 40 w 80"/>
                <a:gd name="T33" fmla="*/ 8 h 128"/>
                <a:gd name="T34" fmla="*/ 72 w 80"/>
                <a:gd name="T35" fmla="*/ 40 h 128"/>
                <a:gd name="T36" fmla="*/ 56 w 80"/>
                <a:gd name="T37" fmla="*/ 68 h 128"/>
                <a:gd name="T38" fmla="*/ 52 w 80"/>
                <a:gd name="T39" fmla="*/ 70 h 128"/>
                <a:gd name="T40" fmla="*/ 52 w 80"/>
                <a:gd name="T41" fmla="*/ 88 h 128"/>
                <a:gd name="T42" fmla="*/ 28 w 80"/>
                <a:gd name="T43" fmla="*/ 88 h 128"/>
                <a:gd name="T44" fmla="*/ 28 w 80"/>
                <a:gd name="T45" fmla="*/ 70 h 128"/>
                <a:gd name="T46" fmla="*/ 24 w 80"/>
                <a:gd name="T47" fmla="*/ 68 h 128"/>
                <a:gd name="T48" fmla="*/ 8 w 80"/>
                <a:gd name="T49" fmla="*/ 40 h 128"/>
                <a:gd name="T50" fmla="*/ 40 w 80"/>
                <a:gd name="T51" fmla="*/ 8 h 128"/>
                <a:gd name="T52" fmla="*/ 40 w 80"/>
                <a:gd name="T53" fmla="*/ 0 h 128"/>
                <a:gd name="T54" fmla="*/ 0 w 80"/>
                <a:gd name="T55" fmla="*/ 40 h 128"/>
                <a:gd name="T56" fmla="*/ 20 w 80"/>
                <a:gd name="T57" fmla="*/ 75 h 128"/>
                <a:gd name="T58" fmla="*/ 20 w 80"/>
                <a:gd name="T59" fmla="*/ 88 h 128"/>
                <a:gd name="T60" fmla="*/ 28 w 80"/>
                <a:gd name="T61" fmla="*/ 96 h 128"/>
                <a:gd name="T62" fmla="*/ 52 w 80"/>
                <a:gd name="T63" fmla="*/ 96 h 128"/>
                <a:gd name="T64" fmla="*/ 60 w 80"/>
                <a:gd name="T65" fmla="*/ 88 h 128"/>
                <a:gd name="T66" fmla="*/ 60 w 80"/>
                <a:gd name="T67" fmla="*/ 75 h 128"/>
                <a:gd name="T68" fmla="*/ 80 w 80"/>
                <a:gd name="T69" fmla="*/ 40 h 128"/>
                <a:gd name="T70" fmla="*/ 40 w 80"/>
                <a:gd name="T71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80" h="128">
                  <a:moveTo>
                    <a:pt x="56" y="104"/>
                  </a:moveTo>
                  <a:cubicBezTo>
                    <a:pt x="56" y="106"/>
                    <a:pt x="54" y="108"/>
                    <a:pt x="52" y="108"/>
                  </a:cubicBezTo>
                  <a:cubicBezTo>
                    <a:pt x="28" y="108"/>
                    <a:pt x="28" y="108"/>
                    <a:pt x="28" y="108"/>
                  </a:cubicBezTo>
                  <a:cubicBezTo>
                    <a:pt x="26" y="108"/>
                    <a:pt x="24" y="106"/>
                    <a:pt x="24" y="104"/>
                  </a:cubicBezTo>
                  <a:cubicBezTo>
                    <a:pt x="24" y="102"/>
                    <a:pt x="26" y="100"/>
                    <a:pt x="28" y="100"/>
                  </a:cubicBezTo>
                  <a:cubicBezTo>
                    <a:pt x="52" y="100"/>
                    <a:pt x="52" y="100"/>
                    <a:pt x="52" y="100"/>
                  </a:cubicBezTo>
                  <a:cubicBezTo>
                    <a:pt x="54" y="100"/>
                    <a:pt x="56" y="102"/>
                    <a:pt x="56" y="104"/>
                  </a:cubicBezTo>
                  <a:moveTo>
                    <a:pt x="52" y="112"/>
                  </a:moveTo>
                  <a:cubicBezTo>
                    <a:pt x="28" y="112"/>
                    <a:pt x="28" y="112"/>
                    <a:pt x="28" y="112"/>
                  </a:cubicBezTo>
                  <a:cubicBezTo>
                    <a:pt x="26" y="112"/>
                    <a:pt x="24" y="114"/>
                    <a:pt x="24" y="116"/>
                  </a:cubicBezTo>
                  <a:cubicBezTo>
                    <a:pt x="24" y="118"/>
                    <a:pt x="26" y="120"/>
                    <a:pt x="28" y="120"/>
                  </a:cubicBezTo>
                  <a:cubicBezTo>
                    <a:pt x="28" y="125"/>
                    <a:pt x="31" y="128"/>
                    <a:pt x="36" y="128"/>
                  </a:cubicBezTo>
                  <a:cubicBezTo>
                    <a:pt x="44" y="128"/>
                    <a:pt x="44" y="128"/>
                    <a:pt x="44" y="128"/>
                  </a:cubicBezTo>
                  <a:cubicBezTo>
                    <a:pt x="48" y="128"/>
                    <a:pt x="52" y="125"/>
                    <a:pt x="52" y="120"/>
                  </a:cubicBezTo>
                  <a:cubicBezTo>
                    <a:pt x="54" y="120"/>
                    <a:pt x="56" y="118"/>
                    <a:pt x="56" y="116"/>
                  </a:cubicBezTo>
                  <a:cubicBezTo>
                    <a:pt x="56" y="114"/>
                    <a:pt x="54" y="112"/>
                    <a:pt x="52" y="112"/>
                  </a:cubicBezTo>
                  <a:moveTo>
                    <a:pt x="40" y="8"/>
                  </a:moveTo>
                  <a:cubicBezTo>
                    <a:pt x="57" y="8"/>
                    <a:pt x="72" y="23"/>
                    <a:pt x="72" y="40"/>
                  </a:cubicBezTo>
                  <a:cubicBezTo>
                    <a:pt x="72" y="52"/>
                    <a:pt x="66" y="62"/>
                    <a:pt x="56" y="68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8" y="70"/>
                    <a:pt x="28" y="70"/>
                    <a:pt x="28" y="70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14" y="62"/>
                    <a:pt x="8" y="52"/>
                    <a:pt x="8" y="40"/>
                  </a:cubicBezTo>
                  <a:cubicBezTo>
                    <a:pt x="8" y="23"/>
                    <a:pt x="22" y="8"/>
                    <a:pt x="40" y="8"/>
                  </a:cubicBezTo>
                  <a:moveTo>
                    <a:pt x="40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55"/>
                    <a:pt x="8" y="68"/>
                    <a:pt x="20" y="75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93"/>
                    <a:pt x="23" y="96"/>
                    <a:pt x="28" y="96"/>
                  </a:cubicBezTo>
                  <a:cubicBezTo>
                    <a:pt x="52" y="96"/>
                    <a:pt x="52" y="96"/>
                    <a:pt x="52" y="96"/>
                  </a:cubicBezTo>
                  <a:cubicBezTo>
                    <a:pt x="56" y="96"/>
                    <a:pt x="60" y="93"/>
                    <a:pt x="60" y="88"/>
                  </a:cubicBezTo>
                  <a:cubicBezTo>
                    <a:pt x="60" y="75"/>
                    <a:pt x="60" y="75"/>
                    <a:pt x="60" y="75"/>
                  </a:cubicBezTo>
                  <a:cubicBezTo>
                    <a:pt x="72" y="68"/>
                    <a:pt x="80" y="55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1614396" y="2961213"/>
              <a:ext cx="503478" cy="501824"/>
              <a:chOff x="7448956" y="1724063"/>
              <a:chExt cx="245422" cy="244617"/>
            </a:xfrm>
            <a:solidFill>
              <a:srgbClr val="FEFABC"/>
            </a:solidFill>
          </p:grpSpPr>
          <p:sp>
            <p:nvSpPr>
              <p:cNvPr id="30" name="Freeform 127"/>
              <p:cNvSpPr/>
              <p:nvPr/>
            </p:nvSpPr>
            <p:spPr bwMode="auto">
              <a:xfrm>
                <a:off x="7597014" y="1872121"/>
                <a:ext cx="97364" cy="96559"/>
              </a:xfrm>
              <a:custGeom>
                <a:avLst/>
                <a:gdLst>
                  <a:gd name="T0" fmla="*/ 46 w 51"/>
                  <a:gd name="T1" fmla="*/ 29 h 51"/>
                  <a:gd name="T2" fmla="*/ 17 w 51"/>
                  <a:gd name="T3" fmla="*/ 0 h 51"/>
                  <a:gd name="T4" fmla="*/ 0 w 51"/>
                  <a:gd name="T5" fmla="*/ 17 h 51"/>
                  <a:gd name="T6" fmla="*/ 29 w 51"/>
                  <a:gd name="T7" fmla="*/ 46 h 51"/>
                  <a:gd name="T8" fmla="*/ 46 w 51"/>
                  <a:gd name="T9" fmla="*/ 46 h 51"/>
                  <a:gd name="T10" fmla="*/ 46 w 51"/>
                  <a:gd name="T11" fmla="*/ 29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" h="51">
                    <a:moveTo>
                      <a:pt x="46" y="29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3" y="6"/>
                      <a:pt x="7" y="12"/>
                      <a:pt x="0" y="17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34" y="51"/>
                      <a:pt x="42" y="51"/>
                      <a:pt x="46" y="46"/>
                    </a:cubicBezTo>
                    <a:cubicBezTo>
                      <a:pt x="51" y="41"/>
                      <a:pt x="51" y="34"/>
                      <a:pt x="46" y="2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endParaRPr>
              </a:p>
            </p:txBody>
          </p:sp>
          <p:sp>
            <p:nvSpPr>
              <p:cNvPr id="31" name="Freeform 128"/>
              <p:cNvSpPr>
                <a:spLocks noEditPoints="1"/>
              </p:cNvSpPr>
              <p:nvPr/>
            </p:nvSpPr>
            <p:spPr bwMode="auto">
              <a:xfrm>
                <a:off x="7448956" y="1724063"/>
                <a:ext cx="182658" cy="182658"/>
              </a:xfrm>
              <a:custGeom>
                <a:avLst/>
                <a:gdLst>
                  <a:gd name="T0" fmla="*/ 96 w 96"/>
                  <a:gd name="T1" fmla="*/ 48 h 96"/>
                  <a:gd name="T2" fmla="*/ 48 w 96"/>
                  <a:gd name="T3" fmla="*/ 0 h 96"/>
                  <a:gd name="T4" fmla="*/ 0 w 96"/>
                  <a:gd name="T5" fmla="*/ 48 h 96"/>
                  <a:gd name="T6" fmla="*/ 48 w 96"/>
                  <a:gd name="T7" fmla="*/ 96 h 96"/>
                  <a:gd name="T8" fmla="*/ 96 w 96"/>
                  <a:gd name="T9" fmla="*/ 48 h 96"/>
                  <a:gd name="T10" fmla="*/ 48 w 96"/>
                  <a:gd name="T11" fmla="*/ 84 h 96"/>
                  <a:gd name="T12" fmla="*/ 12 w 96"/>
                  <a:gd name="T13" fmla="*/ 48 h 96"/>
                  <a:gd name="T14" fmla="*/ 48 w 96"/>
                  <a:gd name="T15" fmla="*/ 12 h 96"/>
                  <a:gd name="T16" fmla="*/ 84 w 96"/>
                  <a:gd name="T17" fmla="*/ 48 h 96"/>
                  <a:gd name="T18" fmla="*/ 48 w 96"/>
                  <a:gd name="T19" fmla="*/ 8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" h="96">
                    <a:moveTo>
                      <a:pt x="96" y="48"/>
                    </a:moveTo>
                    <a:cubicBezTo>
                      <a:pt x="96" y="21"/>
                      <a:pt x="74" y="0"/>
                      <a:pt x="48" y="0"/>
                    </a:cubicBezTo>
                    <a:cubicBezTo>
                      <a:pt x="21" y="0"/>
                      <a:pt x="0" y="21"/>
                      <a:pt x="0" y="48"/>
                    </a:cubicBezTo>
                    <a:cubicBezTo>
                      <a:pt x="0" y="74"/>
                      <a:pt x="21" y="96"/>
                      <a:pt x="48" y="96"/>
                    </a:cubicBezTo>
                    <a:cubicBezTo>
                      <a:pt x="74" y="96"/>
                      <a:pt x="96" y="74"/>
                      <a:pt x="96" y="48"/>
                    </a:cubicBezTo>
                    <a:moveTo>
                      <a:pt x="48" y="84"/>
                    </a:moveTo>
                    <a:cubicBezTo>
                      <a:pt x="28" y="84"/>
                      <a:pt x="12" y="67"/>
                      <a:pt x="12" y="48"/>
                    </a:cubicBezTo>
                    <a:cubicBezTo>
                      <a:pt x="12" y="28"/>
                      <a:pt x="28" y="12"/>
                      <a:pt x="48" y="12"/>
                    </a:cubicBezTo>
                    <a:cubicBezTo>
                      <a:pt x="68" y="12"/>
                      <a:pt x="84" y="28"/>
                      <a:pt x="84" y="48"/>
                    </a:cubicBezTo>
                    <a:cubicBezTo>
                      <a:pt x="84" y="67"/>
                      <a:pt x="68" y="84"/>
                      <a:pt x="48" y="84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endParaRPr>
              </a:p>
            </p:txBody>
          </p:sp>
          <p:sp>
            <p:nvSpPr>
              <p:cNvPr id="32" name="Freeform 129"/>
              <p:cNvSpPr/>
              <p:nvPr/>
            </p:nvSpPr>
            <p:spPr bwMode="auto">
              <a:xfrm>
                <a:off x="7486775" y="1761883"/>
                <a:ext cx="53912" cy="53107"/>
              </a:xfrm>
              <a:custGeom>
                <a:avLst/>
                <a:gdLst>
                  <a:gd name="T0" fmla="*/ 0 w 28"/>
                  <a:gd name="T1" fmla="*/ 28 h 28"/>
                  <a:gd name="T2" fmla="*/ 8 w 28"/>
                  <a:gd name="T3" fmla="*/ 28 h 28"/>
                  <a:gd name="T4" fmla="*/ 28 w 28"/>
                  <a:gd name="T5" fmla="*/ 8 h 28"/>
                  <a:gd name="T6" fmla="*/ 28 w 28"/>
                  <a:gd name="T7" fmla="*/ 0 h 28"/>
                  <a:gd name="T8" fmla="*/ 0 w 28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8">
                    <a:moveTo>
                      <a:pt x="0" y="28"/>
                    </a:moveTo>
                    <a:cubicBezTo>
                      <a:pt x="8" y="28"/>
                      <a:pt x="8" y="28"/>
                      <a:pt x="8" y="28"/>
                    </a:cubicBezTo>
                    <a:cubicBezTo>
                      <a:pt x="8" y="16"/>
                      <a:pt x="17" y="8"/>
                      <a:pt x="28" y="8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12" y="0"/>
                      <a:pt x="0" y="12"/>
                      <a:pt x="0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endParaRPr>
              </a:p>
            </p:txBody>
          </p:sp>
        </p:grpSp>
        <p:sp>
          <p:nvSpPr>
            <p:cNvPr id="29" name="Freeform 138"/>
            <p:cNvSpPr/>
            <p:nvPr/>
          </p:nvSpPr>
          <p:spPr bwMode="auto">
            <a:xfrm>
              <a:off x="3304088" y="5139140"/>
              <a:ext cx="420938" cy="406082"/>
            </a:xfrm>
            <a:custGeom>
              <a:avLst/>
              <a:gdLst>
                <a:gd name="T0" fmla="*/ 56 w 108"/>
                <a:gd name="T1" fmla="*/ 0 h 104"/>
                <a:gd name="T2" fmla="*/ 15 w 108"/>
                <a:gd name="T3" fmla="*/ 20 h 104"/>
                <a:gd name="T4" fmla="*/ 0 w 108"/>
                <a:gd name="T5" fmla="*/ 11 h 104"/>
                <a:gd name="T6" fmla="*/ 0 w 108"/>
                <a:gd name="T7" fmla="*/ 60 h 104"/>
                <a:gd name="T8" fmla="*/ 43 w 108"/>
                <a:gd name="T9" fmla="*/ 36 h 104"/>
                <a:gd name="T10" fmla="*/ 29 w 108"/>
                <a:gd name="T11" fmla="*/ 28 h 104"/>
                <a:gd name="T12" fmla="*/ 56 w 108"/>
                <a:gd name="T13" fmla="*/ 16 h 104"/>
                <a:gd name="T14" fmla="*/ 92 w 108"/>
                <a:gd name="T15" fmla="*/ 52 h 104"/>
                <a:gd name="T16" fmla="*/ 56 w 108"/>
                <a:gd name="T17" fmla="*/ 88 h 104"/>
                <a:gd name="T18" fmla="*/ 56 w 108"/>
                <a:gd name="T19" fmla="*/ 104 h 104"/>
                <a:gd name="T20" fmla="*/ 108 w 108"/>
                <a:gd name="T21" fmla="*/ 52 h 104"/>
                <a:gd name="T22" fmla="*/ 56 w 108"/>
                <a:gd name="T2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104">
                  <a:moveTo>
                    <a:pt x="56" y="0"/>
                  </a:moveTo>
                  <a:cubicBezTo>
                    <a:pt x="40" y="0"/>
                    <a:pt x="25" y="7"/>
                    <a:pt x="15" y="2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29" y="28"/>
                    <a:pt x="29" y="28"/>
                    <a:pt x="29" y="28"/>
                  </a:cubicBezTo>
                  <a:cubicBezTo>
                    <a:pt x="36" y="20"/>
                    <a:pt x="45" y="16"/>
                    <a:pt x="56" y="16"/>
                  </a:cubicBezTo>
                  <a:cubicBezTo>
                    <a:pt x="76" y="16"/>
                    <a:pt x="92" y="32"/>
                    <a:pt x="92" y="52"/>
                  </a:cubicBezTo>
                  <a:cubicBezTo>
                    <a:pt x="92" y="71"/>
                    <a:pt x="76" y="88"/>
                    <a:pt x="56" y="88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84" y="104"/>
                    <a:pt x="108" y="80"/>
                    <a:pt x="108" y="52"/>
                  </a:cubicBezTo>
                  <a:cubicBezTo>
                    <a:pt x="108" y="23"/>
                    <a:pt x="84" y="0"/>
                    <a:pt x="5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2027221" y="2100108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4" name="Rectangle 24"/>
          <p:cNvSpPr>
            <a:spLocks noChangeArrowheads="1"/>
          </p:cNvSpPr>
          <p:nvPr/>
        </p:nvSpPr>
        <p:spPr bwMode="auto">
          <a:xfrm>
            <a:off x="2296592" y="1872404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3191662" y="349931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6" name="Rectangle 24"/>
          <p:cNvSpPr>
            <a:spLocks noChangeArrowheads="1"/>
          </p:cNvSpPr>
          <p:nvPr/>
        </p:nvSpPr>
        <p:spPr bwMode="auto">
          <a:xfrm>
            <a:off x="3461033" y="3271613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5207743" y="2105531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8" name="Rectangle 24"/>
          <p:cNvSpPr>
            <a:spLocks noChangeArrowheads="1"/>
          </p:cNvSpPr>
          <p:nvPr/>
        </p:nvSpPr>
        <p:spPr bwMode="auto">
          <a:xfrm>
            <a:off x="5477114" y="1877827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365133" y="349931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0" name="Rectangle 24"/>
          <p:cNvSpPr>
            <a:spLocks noChangeArrowheads="1"/>
          </p:cNvSpPr>
          <p:nvPr/>
        </p:nvSpPr>
        <p:spPr bwMode="auto">
          <a:xfrm>
            <a:off x="6634504" y="3271613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图片 9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27032" y="51409"/>
            <a:ext cx="827009" cy="24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发展前景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644137" y="54241"/>
            <a:ext cx="219282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Enterprise prospect</a:t>
            </a:r>
            <a:endParaRPr lang="en-US" altLang="zh-CN" sz="10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421168" y="1551552"/>
            <a:ext cx="1" cy="2604466"/>
            <a:chOff x="7494259" y="2761549"/>
            <a:chExt cx="2" cy="3135126"/>
          </a:xfrm>
        </p:grpSpPr>
        <p:cxnSp>
          <p:nvCxnSpPr>
            <p:cNvPr id="15" name="Straight Connector 14"/>
            <p:cNvCxnSpPr/>
            <p:nvPr/>
          </p:nvCxnSpPr>
          <p:spPr bwMode="auto">
            <a:xfrm>
              <a:off x="7494261" y="5184636"/>
              <a:ext cx="0" cy="712039"/>
            </a:xfrm>
            <a:prstGeom prst="line">
              <a:avLst/>
            </a:prstGeom>
            <a:ln w="508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8"/>
            <p:cNvCxnSpPr/>
            <p:nvPr/>
          </p:nvCxnSpPr>
          <p:spPr bwMode="auto">
            <a:xfrm>
              <a:off x="7494259" y="4370396"/>
              <a:ext cx="0" cy="710472"/>
            </a:xfrm>
            <a:prstGeom prst="line">
              <a:avLst/>
            </a:prstGeom>
            <a:ln w="50800">
              <a:solidFill>
                <a:srgbClr val="1D1C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22"/>
            <p:cNvCxnSpPr/>
            <p:nvPr/>
          </p:nvCxnSpPr>
          <p:spPr bwMode="auto">
            <a:xfrm>
              <a:off x="7494259" y="3576380"/>
              <a:ext cx="0" cy="710471"/>
            </a:xfrm>
            <a:prstGeom prst="line">
              <a:avLst/>
            </a:prstGeom>
            <a:ln w="508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26"/>
            <p:cNvCxnSpPr/>
            <p:nvPr/>
          </p:nvCxnSpPr>
          <p:spPr bwMode="auto">
            <a:xfrm>
              <a:off x="7494259" y="2761549"/>
              <a:ext cx="0" cy="710471"/>
            </a:xfrm>
            <a:prstGeom prst="line">
              <a:avLst/>
            </a:prstGeom>
            <a:ln w="50800">
              <a:solidFill>
                <a:srgbClr val="1D1C2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组合 18"/>
          <p:cNvGrpSpPr/>
          <p:nvPr/>
        </p:nvGrpSpPr>
        <p:grpSpPr>
          <a:xfrm>
            <a:off x="1048976" y="1538891"/>
            <a:ext cx="2735945" cy="2698379"/>
            <a:chOff x="1590968" y="2225898"/>
            <a:chExt cx="4085108" cy="4029018"/>
          </a:xfrm>
        </p:grpSpPr>
        <p:grpSp>
          <p:nvGrpSpPr>
            <p:cNvPr id="20" name="Group 2"/>
            <p:cNvGrpSpPr/>
            <p:nvPr/>
          </p:nvGrpSpPr>
          <p:grpSpPr bwMode="auto">
            <a:xfrm>
              <a:off x="1590968" y="2225898"/>
              <a:ext cx="4085108" cy="4029018"/>
              <a:chOff x="0" y="0"/>
              <a:chExt cx="4289197" cy="4230768"/>
            </a:xfrm>
            <a:solidFill>
              <a:schemeClr val="accent2"/>
            </a:solidFill>
          </p:grpSpPr>
          <p:grpSp>
            <p:nvGrpSpPr>
              <p:cNvPr id="22" name="Group 3"/>
              <p:cNvGrpSpPr/>
              <p:nvPr/>
            </p:nvGrpSpPr>
            <p:grpSpPr bwMode="auto">
              <a:xfrm>
                <a:off x="0" y="0"/>
                <a:ext cx="4289197" cy="4230768"/>
                <a:chOff x="0" y="0"/>
                <a:chExt cx="4289197" cy="4230768"/>
              </a:xfrm>
              <a:grpFill/>
            </p:grpSpPr>
            <p:sp>
              <p:nvSpPr>
                <p:cNvPr id="24" name="AutoShape 4"/>
                <p:cNvSpPr/>
                <p:nvPr/>
              </p:nvSpPr>
              <p:spPr bwMode="auto">
                <a:xfrm rot="1075248">
                  <a:off x="2398713" y="49026"/>
                  <a:ext cx="487362" cy="1054216"/>
                </a:xfrm>
                <a:custGeom>
                  <a:avLst/>
                  <a:gdLst>
                    <a:gd name="T0" fmla="*/ 243681 w 21310"/>
                    <a:gd name="T1" fmla="*/ 527108 h 21600"/>
                    <a:gd name="T2" fmla="*/ 243681 w 21310"/>
                    <a:gd name="T3" fmla="*/ 527108 h 21600"/>
                    <a:gd name="T4" fmla="*/ 243681 w 21310"/>
                    <a:gd name="T5" fmla="*/ 527108 h 21600"/>
                    <a:gd name="T6" fmla="*/ 243681 w 21310"/>
                    <a:gd name="T7" fmla="*/ 527108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6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9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6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5" name="AutoShape 5"/>
                <p:cNvSpPr/>
                <p:nvPr/>
              </p:nvSpPr>
              <p:spPr bwMode="auto">
                <a:xfrm rot="1075248">
                  <a:off x="2317750" y="561846"/>
                  <a:ext cx="487363" cy="527108"/>
                </a:xfrm>
                <a:custGeom>
                  <a:avLst/>
                  <a:gdLst>
                    <a:gd name="T0" fmla="*/ 243682 w 21600"/>
                    <a:gd name="T1" fmla="*/ 263554 h 21600"/>
                    <a:gd name="T2" fmla="*/ 243682 w 21600"/>
                    <a:gd name="T3" fmla="*/ 263554 h 21600"/>
                    <a:gd name="T4" fmla="*/ 243682 w 21600"/>
                    <a:gd name="T5" fmla="*/ 263554 h 21600"/>
                    <a:gd name="T6" fmla="*/ 243682 w 21600"/>
                    <a:gd name="T7" fmla="*/ 263554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6" name="AutoShape 6"/>
                <p:cNvSpPr/>
                <p:nvPr/>
              </p:nvSpPr>
              <p:spPr bwMode="auto">
                <a:xfrm rot="-9724744">
                  <a:off x="1403350" y="3127527"/>
                  <a:ext cx="487363" cy="1054216"/>
                </a:xfrm>
                <a:custGeom>
                  <a:avLst/>
                  <a:gdLst>
                    <a:gd name="T0" fmla="*/ 243682 w 21310"/>
                    <a:gd name="T1" fmla="*/ 527108 h 21600"/>
                    <a:gd name="T2" fmla="*/ 243682 w 21310"/>
                    <a:gd name="T3" fmla="*/ 527108 h 21600"/>
                    <a:gd name="T4" fmla="*/ 243682 w 21310"/>
                    <a:gd name="T5" fmla="*/ 527108 h 21600"/>
                    <a:gd name="T6" fmla="*/ 243682 w 21310"/>
                    <a:gd name="T7" fmla="*/ 527108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6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9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6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7" name="AutoShape 7"/>
                <p:cNvSpPr/>
                <p:nvPr/>
              </p:nvSpPr>
              <p:spPr bwMode="auto">
                <a:xfrm rot="-9724744">
                  <a:off x="1484313" y="3141816"/>
                  <a:ext cx="487362" cy="527108"/>
                </a:xfrm>
                <a:custGeom>
                  <a:avLst/>
                  <a:gdLst>
                    <a:gd name="T0" fmla="*/ 243681 w 21600"/>
                    <a:gd name="T1" fmla="*/ 263554 h 21600"/>
                    <a:gd name="T2" fmla="*/ 243681 w 21600"/>
                    <a:gd name="T3" fmla="*/ 263554 h 21600"/>
                    <a:gd name="T4" fmla="*/ 243681 w 21600"/>
                    <a:gd name="T5" fmla="*/ 263554 h 21600"/>
                    <a:gd name="T6" fmla="*/ 243681 w 21600"/>
                    <a:gd name="T7" fmla="*/ 263554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8" name="AutoShape 8"/>
                <p:cNvSpPr/>
                <p:nvPr/>
              </p:nvSpPr>
              <p:spPr bwMode="auto">
                <a:xfrm rot="5400000">
                  <a:off x="3518666" y="1588335"/>
                  <a:ext cx="487416" cy="1054100"/>
                </a:xfrm>
                <a:custGeom>
                  <a:avLst/>
                  <a:gdLst>
                    <a:gd name="T0" fmla="*/ 243708 w 21310"/>
                    <a:gd name="T1" fmla="*/ 527050 h 21600"/>
                    <a:gd name="T2" fmla="*/ 243708 w 21310"/>
                    <a:gd name="T3" fmla="*/ 527050 h 21600"/>
                    <a:gd name="T4" fmla="*/ 243708 w 21310"/>
                    <a:gd name="T5" fmla="*/ 527050 h 21600"/>
                    <a:gd name="T6" fmla="*/ 243708 w 21310"/>
                    <a:gd name="T7" fmla="*/ 5270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5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9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5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29" name="AutoShape 9"/>
                <p:cNvSpPr/>
                <p:nvPr/>
              </p:nvSpPr>
              <p:spPr bwMode="auto">
                <a:xfrm rot="5400000">
                  <a:off x="3256729" y="1851860"/>
                  <a:ext cx="487416" cy="527050"/>
                </a:xfrm>
                <a:custGeom>
                  <a:avLst/>
                  <a:gdLst>
                    <a:gd name="T0" fmla="*/ 243708 w 21600"/>
                    <a:gd name="T1" fmla="*/ 263525 h 21600"/>
                    <a:gd name="T2" fmla="*/ 243708 w 21600"/>
                    <a:gd name="T3" fmla="*/ 263525 h 21600"/>
                    <a:gd name="T4" fmla="*/ 243708 w 21600"/>
                    <a:gd name="T5" fmla="*/ 263525 h 21600"/>
                    <a:gd name="T6" fmla="*/ 243708 w 21600"/>
                    <a:gd name="T7" fmla="*/ 2635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0" name="AutoShape 10"/>
                <p:cNvSpPr/>
                <p:nvPr/>
              </p:nvSpPr>
              <p:spPr bwMode="auto">
                <a:xfrm rot="-5400005">
                  <a:off x="283341" y="1588335"/>
                  <a:ext cx="487416" cy="1054100"/>
                </a:xfrm>
                <a:custGeom>
                  <a:avLst/>
                  <a:gdLst>
                    <a:gd name="T0" fmla="*/ 243708 w 21310"/>
                    <a:gd name="T1" fmla="*/ 527050 h 21600"/>
                    <a:gd name="T2" fmla="*/ 243708 w 21310"/>
                    <a:gd name="T3" fmla="*/ 527050 h 21600"/>
                    <a:gd name="T4" fmla="*/ 243708 w 21310"/>
                    <a:gd name="T5" fmla="*/ 527050 h 21600"/>
                    <a:gd name="T6" fmla="*/ 243708 w 21310"/>
                    <a:gd name="T7" fmla="*/ 5270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5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9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5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1" name="AutoShape 11"/>
                <p:cNvSpPr/>
                <p:nvPr/>
              </p:nvSpPr>
              <p:spPr bwMode="auto">
                <a:xfrm rot="-5400005">
                  <a:off x="545279" y="1851860"/>
                  <a:ext cx="487416" cy="527050"/>
                </a:xfrm>
                <a:custGeom>
                  <a:avLst/>
                  <a:gdLst>
                    <a:gd name="T0" fmla="*/ 243708 w 21600"/>
                    <a:gd name="T1" fmla="*/ 263525 h 21600"/>
                    <a:gd name="T2" fmla="*/ 243708 w 21600"/>
                    <a:gd name="T3" fmla="*/ 263525 h 21600"/>
                    <a:gd name="T4" fmla="*/ 243708 w 21600"/>
                    <a:gd name="T5" fmla="*/ 263525 h 21600"/>
                    <a:gd name="T6" fmla="*/ 243708 w 21600"/>
                    <a:gd name="T7" fmla="*/ 2635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2" name="AutoShape 12"/>
                <p:cNvSpPr/>
                <p:nvPr/>
              </p:nvSpPr>
              <p:spPr bwMode="auto">
                <a:xfrm rot="3237253">
                  <a:off x="3209898" y="636525"/>
                  <a:ext cx="485828" cy="1054100"/>
                </a:xfrm>
                <a:custGeom>
                  <a:avLst/>
                  <a:gdLst>
                    <a:gd name="T0" fmla="*/ 242914 w 21310"/>
                    <a:gd name="T1" fmla="*/ 527050 h 21600"/>
                    <a:gd name="T2" fmla="*/ 242914 w 21310"/>
                    <a:gd name="T3" fmla="*/ 527050 h 21600"/>
                    <a:gd name="T4" fmla="*/ 242914 w 21310"/>
                    <a:gd name="T5" fmla="*/ 527050 h 21600"/>
                    <a:gd name="T6" fmla="*/ 242914 w 21310"/>
                    <a:gd name="T7" fmla="*/ 5270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6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9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6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3" name="AutoShape 13"/>
                <p:cNvSpPr/>
                <p:nvPr/>
              </p:nvSpPr>
              <p:spPr bwMode="auto">
                <a:xfrm rot="3237253">
                  <a:off x="2998760" y="1054054"/>
                  <a:ext cx="485828" cy="527050"/>
                </a:xfrm>
                <a:custGeom>
                  <a:avLst/>
                  <a:gdLst>
                    <a:gd name="T0" fmla="*/ 242914 w 21600"/>
                    <a:gd name="T1" fmla="*/ 263525 h 21600"/>
                    <a:gd name="T2" fmla="*/ 242914 w 21600"/>
                    <a:gd name="T3" fmla="*/ 263525 h 21600"/>
                    <a:gd name="T4" fmla="*/ 242914 w 21600"/>
                    <a:gd name="T5" fmla="*/ 263525 h 21600"/>
                    <a:gd name="T6" fmla="*/ 242914 w 21600"/>
                    <a:gd name="T7" fmla="*/ 2635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4" name="AutoShape 14"/>
                <p:cNvSpPr/>
                <p:nvPr/>
              </p:nvSpPr>
              <p:spPr bwMode="auto">
                <a:xfrm rot="-7562734">
                  <a:off x="593698" y="2540145"/>
                  <a:ext cx="485828" cy="1054100"/>
                </a:xfrm>
                <a:custGeom>
                  <a:avLst/>
                  <a:gdLst>
                    <a:gd name="T0" fmla="*/ 242914 w 21310"/>
                    <a:gd name="T1" fmla="*/ 527050 h 21600"/>
                    <a:gd name="T2" fmla="*/ 242914 w 21310"/>
                    <a:gd name="T3" fmla="*/ 527050 h 21600"/>
                    <a:gd name="T4" fmla="*/ 242914 w 21310"/>
                    <a:gd name="T5" fmla="*/ 527050 h 21600"/>
                    <a:gd name="T6" fmla="*/ 242914 w 21310"/>
                    <a:gd name="T7" fmla="*/ 5270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6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8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6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5" name="AutoShape 15"/>
                <p:cNvSpPr/>
                <p:nvPr/>
              </p:nvSpPr>
              <p:spPr bwMode="auto">
                <a:xfrm rot="-7562734">
                  <a:off x="804835" y="2649666"/>
                  <a:ext cx="485828" cy="527050"/>
                </a:xfrm>
                <a:custGeom>
                  <a:avLst/>
                  <a:gdLst>
                    <a:gd name="T0" fmla="*/ 242914 w 21600"/>
                    <a:gd name="T1" fmla="*/ 263525 h 21600"/>
                    <a:gd name="T2" fmla="*/ 242914 w 21600"/>
                    <a:gd name="T3" fmla="*/ 263525 h 21600"/>
                    <a:gd name="T4" fmla="*/ 242914 w 21600"/>
                    <a:gd name="T5" fmla="*/ 263525 h 21600"/>
                    <a:gd name="T6" fmla="*/ 242914 w 21600"/>
                    <a:gd name="T7" fmla="*/ 2635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6" name="AutoShape 16"/>
                <p:cNvSpPr/>
                <p:nvPr/>
              </p:nvSpPr>
              <p:spPr bwMode="auto">
                <a:xfrm rot="7561241">
                  <a:off x="3209105" y="2539351"/>
                  <a:ext cx="487415" cy="1054100"/>
                </a:xfrm>
                <a:custGeom>
                  <a:avLst/>
                  <a:gdLst>
                    <a:gd name="T0" fmla="*/ 243707 w 21310"/>
                    <a:gd name="T1" fmla="*/ 527050 h 21600"/>
                    <a:gd name="T2" fmla="*/ 243707 w 21310"/>
                    <a:gd name="T3" fmla="*/ 527050 h 21600"/>
                    <a:gd name="T4" fmla="*/ 243707 w 21310"/>
                    <a:gd name="T5" fmla="*/ 527050 h 21600"/>
                    <a:gd name="T6" fmla="*/ 243707 w 21310"/>
                    <a:gd name="T7" fmla="*/ 5270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6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9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6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7" name="AutoShape 17"/>
                <p:cNvSpPr/>
                <p:nvPr/>
              </p:nvSpPr>
              <p:spPr bwMode="auto">
                <a:xfrm rot="7561241">
                  <a:off x="2997966" y="2648872"/>
                  <a:ext cx="487416" cy="527050"/>
                </a:xfrm>
                <a:custGeom>
                  <a:avLst/>
                  <a:gdLst>
                    <a:gd name="T0" fmla="*/ 243708 w 21600"/>
                    <a:gd name="T1" fmla="*/ 263525 h 21600"/>
                    <a:gd name="T2" fmla="*/ 243708 w 21600"/>
                    <a:gd name="T3" fmla="*/ 263525 h 21600"/>
                    <a:gd name="T4" fmla="*/ 243708 w 21600"/>
                    <a:gd name="T5" fmla="*/ 263525 h 21600"/>
                    <a:gd name="T6" fmla="*/ 243708 w 21600"/>
                    <a:gd name="T7" fmla="*/ 2635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8" name="AutoShape 18"/>
                <p:cNvSpPr/>
                <p:nvPr/>
              </p:nvSpPr>
              <p:spPr bwMode="auto">
                <a:xfrm rot="-3238786">
                  <a:off x="592905" y="637318"/>
                  <a:ext cx="487415" cy="1054100"/>
                </a:xfrm>
                <a:custGeom>
                  <a:avLst/>
                  <a:gdLst>
                    <a:gd name="T0" fmla="*/ 243707 w 21310"/>
                    <a:gd name="T1" fmla="*/ 527050 h 21600"/>
                    <a:gd name="T2" fmla="*/ 243707 w 21310"/>
                    <a:gd name="T3" fmla="*/ 527050 h 21600"/>
                    <a:gd name="T4" fmla="*/ 243707 w 21310"/>
                    <a:gd name="T5" fmla="*/ 527050 h 21600"/>
                    <a:gd name="T6" fmla="*/ 243707 w 21310"/>
                    <a:gd name="T7" fmla="*/ 5270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6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9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6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9" name="AutoShape 19"/>
                <p:cNvSpPr/>
                <p:nvPr/>
              </p:nvSpPr>
              <p:spPr bwMode="auto">
                <a:xfrm rot="-3238786">
                  <a:off x="804041" y="1054848"/>
                  <a:ext cx="487416" cy="527050"/>
                </a:xfrm>
                <a:custGeom>
                  <a:avLst/>
                  <a:gdLst>
                    <a:gd name="T0" fmla="*/ 243708 w 21600"/>
                    <a:gd name="T1" fmla="*/ 263525 h 21600"/>
                    <a:gd name="T2" fmla="*/ 243708 w 21600"/>
                    <a:gd name="T3" fmla="*/ 263525 h 21600"/>
                    <a:gd name="T4" fmla="*/ 243708 w 21600"/>
                    <a:gd name="T5" fmla="*/ 263525 h 21600"/>
                    <a:gd name="T6" fmla="*/ 243708 w 21600"/>
                    <a:gd name="T7" fmla="*/ 2635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0" name="AutoShape 20"/>
                <p:cNvSpPr/>
                <p:nvPr/>
              </p:nvSpPr>
              <p:spPr bwMode="auto">
                <a:xfrm rot="9719599">
                  <a:off x="2401888" y="3127527"/>
                  <a:ext cx="485775" cy="1052627"/>
                </a:xfrm>
                <a:custGeom>
                  <a:avLst/>
                  <a:gdLst>
                    <a:gd name="T0" fmla="*/ 242887 w 21310"/>
                    <a:gd name="T1" fmla="*/ 526314 h 21600"/>
                    <a:gd name="T2" fmla="*/ 242887 w 21310"/>
                    <a:gd name="T3" fmla="*/ 526314 h 21600"/>
                    <a:gd name="T4" fmla="*/ 242887 w 21310"/>
                    <a:gd name="T5" fmla="*/ 526314 h 21600"/>
                    <a:gd name="T6" fmla="*/ 242887 w 21310"/>
                    <a:gd name="T7" fmla="*/ 526314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6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9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6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1" name="AutoShape 21"/>
                <p:cNvSpPr/>
                <p:nvPr/>
              </p:nvSpPr>
              <p:spPr bwMode="auto">
                <a:xfrm rot="9719599">
                  <a:off x="2320925" y="3141816"/>
                  <a:ext cx="485775" cy="527108"/>
                </a:xfrm>
                <a:custGeom>
                  <a:avLst/>
                  <a:gdLst>
                    <a:gd name="T0" fmla="*/ 242888 w 21600"/>
                    <a:gd name="T1" fmla="*/ 263554 h 21600"/>
                    <a:gd name="T2" fmla="*/ 242888 w 21600"/>
                    <a:gd name="T3" fmla="*/ 263554 h 21600"/>
                    <a:gd name="T4" fmla="*/ 242888 w 21600"/>
                    <a:gd name="T5" fmla="*/ 263554 h 21600"/>
                    <a:gd name="T6" fmla="*/ 242888 w 21600"/>
                    <a:gd name="T7" fmla="*/ 263554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1D1C22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2" name="AutoShape 22"/>
                <p:cNvSpPr/>
                <p:nvPr/>
              </p:nvSpPr>
              <p:spPr bwMode="auto">
                <a:xfrm rot="-1080405">
                  <a:off x="1401763" y="50615"/>
                  <a:ext cx="485775" cy="1052627"/>
                </a:xfrm>
                <a:custGeom>
                  <a:avLst/>
                  <a:gdLst>
                    <a:gd name="T0" fmla="*/ 242887 w 21310"/>
                    <a:gd name="T1" fmla="*/ 526314 h 21600"/>
                    <a:gd name="T2" fmla="*/ 242887 w 21310"/>
                    <a:gd name="T3" fmla="*/ 526314 h 21600"/>
                    <a:gd name="T4" fmla="*/ 242887 w 21310"/>
                    <a:gd name="T5" fmla="*/ 526314 h 21600"/>
                    <a:gd name="T6" fmla="*/ 242887 w 21310"/>
                    <a:gd name="T7" fmla="*/ 526314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310" h="21600">
                      <a:moveTo>
                        <a:pt x="21247" y="10573"/>
                      </a:moveTo>
                      <a:lnTo>
                        <a:pt x="17364" y="5258"/>
                      </a:lnTo>
                      <a:cubicBezTo>
                        <a:pt x="16728" y="4388"/>
                        <a:pt x="14991" y="3847"/>
                        <a:pt x="13131" y="3847"/>
                      </a:cubicBezTo>
                      <a:cubicBezTo>
                        <a:pt x="13119" y="3847"/>
                        <a:pt x="13108" y="3847"/>
                        <a:pt x="13097" y="3847"/>
                      </a:cubicBezTo>
                      <a:lnTo>
                        <a:pt x="12219" y="3847"/>
                      </a:lnTo>
                      <a:lnTo>
                        <a:pt x="9090" y="3847"/>
                      </a:lnTo>
                      <a:lnTo>
                        <a:pt x="8213" y="3847"/>
                      </a:lnTo>
                      <a:cubicBezTo>
                        <a:pt x="8202" y="3847"/>
                        <a:pt x="8191" y="3847"/>
                        <a:pt x="8179" y="3847"/>
                      </a:cubicBezTo>
                      <a:cubicBezTo>
                        <a:pt x="6319" y="3847"/>
                        <a:pt x="4582" y="4388"/>
                        <a:pt x="3946" y="5258"/>
                      </a:cubicBezTo>
                      <a:lnTo>
                        <a:pt x="63" y="10573"/>
                      </a:lnTo>
                      <a:cubicBezTo>
                        <a:pt x="-145" y="10858"/>
                        <a:pt x="179" y="11168"/>
                        <a:pt x="787" y="11266"/>
                      </a:cubicBezTo>
                      <a:lnTo>
                        <a:pt x="1484" y="11377"/>
                      </a:lnTo>
                      <a:cubicBezTo>
                        <a:pt x="1609" y="11397"/>
                        <a:pt x="1736" y="11407"/>
                        <a:pt x="1861" y="11407"/>
                      </a:cubicBezTo>
                      <a:cubicBezTo>
                        <a:pt x="2345" y="11407"/>
                        <a:pt x="2796" y="11264"/>
                        <a:pt x="2962" y="11038"/>
                      </a:cubicBezTo>
                      <a:lnTo>
                        <a:pt x="6435" y="6288"/>
                      </a:lnTo>
                      <a:lnTo>
                        <a:pt x="6493" y="6209"/>
                      </a:lnTo>
                      <a:lnTo>
                        <a:pt x="7331" y="6209"/>
                      </a:lnTo>
                      <a:lnTo>
                        <a:pt x="1162" y="14494"/>
                      </a:lnTo>
                      <a:lnTo>
                        <a:pt x="6965" y="14494"/>
                      </a:lnTo>
                      <a:lnTo>
                        <a:pt x="6965" y="20831"/>
                      </a:lnTo>
                      <a:cubicBezTo>
                        <a:pt x="6965" y="21256"/>
                        <a:pt x="7700" y="21600"/>
                        <a:pt x="8607" y="21600"/>
                      </a:cubicBezTo>
                      <a:cubicBezTo>
                        <a:pt x="9514" y="21600"/>
                        <a:pt x="10250" y="21256"/>
                        <a:pt x="10250" y="20831"/>
                      </a:cubicBezTo>
                      <a:lnTo>
                        <a:pt x="10255" y="20831"/>
                      </a:lnTo>
                      <a:lnTo>
                        <a:pt x="10255" y="14494"/>
                      </a:lnTo>
                      <a:lnTo>
                        <a:pt x="11055" y="14494"/>
                      </a:lnTo>
                      <a:lnTo>
                        <a:pt x="11055" y="20831"/>
                      </a:lnTo>
                      <a:cubicBezTo>
                        <a:pt x="11055" y="21256"/>
                        <a:pt x="11790" y="21600"/>
                        <a:pt x="12698" y="21600"/>
                      </a:cubicBezTo>
                      <a:cubicBezTo>
                        <a:pt x="13605" y="21600"/>
                        <a:pt x="14340" y="21256"/>
                        <a:pt x="14340" y="20831"/>
                      </a:cubicBezTo>
                      <a:lnTo>
                        <a:pt x="14345" y="20831"/>
                      </a:lnTo>
                      <a:lnTo>
                        <a:pt x="14345" y="14494"/>
                      </a:lnTo>
                      <a:lnTo>
                        <a:pt x="20148" y="14494"/>
                      </a:lnTo>
                      <a:lnTo>
                        <a:pt x="13978" y="6209"/>
                      </a:lnTo>
                      <a:lnTo>
                        <a:pt x="14817" y="6209"/>
                      </a:lnTo>
                      <a:lnTo>
                        <a:pt x="14875" y="6288"/>
                      </a:lnTo>
                      <a:lnTo>
                        <a:pt x="18348" y="11038"/>
                      </a:lnTo>
                      <a:cubicBezTo>
                        <a:pt x="18514" y="11264"/>
                        <a:pt x="18965" y="11407"/>
                        <a:pt x="19449" y="11407"/>
                      </a:cubicBezTo>
                      <a:cubicBezTo>
                        <a:pt x="19574" y="11407"/>
                        <a:pt x="19701" y="11397"/>
                        <a:pt x="19826" y="11377"/>
                      </a:cubicBezTo>
                      <a:lnTo>
                        <a:pt x="20523" y="11266"/>
                      </a:lnTo>
                      <a:cubicBezTo>
                        <a:pt x="21131" y="11168"/>
                        <a:pt x="21455" y="10858"/>
                        <a:pt x="21247" y="10573"/>
                      </a:cubicBezTo>
                      <a:close/>
                      <a:moveTo>
                        <a:pt x="6926" y="1746"/>
                      </a:moveTo>
                      <a:cubicBezTo>
                        <a:pt x="6926" y="782"/>
                        <a:pt x="8595" y="0"/>
                        <a:pt x="10655" y="0"/>
                      </a:cubicBezTo>
                      <a:cubicBezTo>
                        <a:pt x="12715" y="0"/>
                        <a:pt x="14384" y="782"/>
                        <a:pt x="14384" y="1746"/>
                      </a:cubicBezTo>
                      <a:cubicBezTo>
                        <a:pt x="14384" y="2711"/>
                        <a:pt x="12715" y="3493"/>
                        <a:pt x="10655" y="3493"/>
                      </a:cubicBezTo>
                      <a:cubicBezTo>
                        <a:pt x="8595" y="3493"/>
                        <a:pt x="6926" y="2711"/>
                        <a:pt x="6926" y="1746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43" name="AutoShape 23"/>
                <p:cNvSpPr/>
                <p:nvPr/>
              </p:nvSpPr>
              <p:spPr bwMode="auto">
                <a:xfrm rot="-1080405">
                  <a:off x="1482725" y="561846"/>
                  <a:ext cx="485775" cy="527108"/>
                </a:xfrm>
                <a:custGeom>
                  <a:avLst/>
                  <a:gdLst>
                    <a:gd name="T0" fmla="*/ 242888 w 21600"/>
                    <a:gd name="T1" fmla="*/ 263554 h 21600"/>
                    <a:gd name="T2" fmla="*/ 242888 w 21600"/>
                    <a:gd name="T3" fmla="*/ 263554 h 21600"/>
                    <a:gd name="T4" fmla="*/ 242888 w 21600"/>
                    <a:gd name="T5" fmla="*/ 263554 h 21600"/>
                    <a:gd name="T6" fmla="*/ 242888 w 21600"/>
                    <a:gd name="T7" fmla="*/ 263554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3961" y="0"/>
                      </a:moveTo>
                      <a:lnTo>
                        <a:pt x="1171" y="7388"/>
                      </a:lnTo>
                      <a:lnTo>
                        <a:pt x="7057" y="7388"/>
                      </a:lnTo>
                      <a:lnTo>
                        <a:pt x="7057" y="20062"/>
                      </a:lnTo>
                      <a:cubicBezTo>
                        <a:pt x="7057" y="20912"/>
                        <a:pt x="7803" y="21600"/>
                        <a:pt x="8723" y="21600"/>
                      </a:cubicBezTo>
                      <a:cubicBezTo>
                        <a:pt x="9643" y="21600"/>
                        <a:pt x="10389" y="20912"/>
                        <a:pt x="10389" y="20062"/>
                      </a:cubicBezTo>
                      <a:lnTo>
                        <a:pt x="10394" y="20062"/>
                      </a:lnTo>
                      <a:lnTo>
                        <a:pt x="10394" y="7388"/>
                      </a:lnTo>
                      <a:lnTo>
                        <a:pt x="11206" y="7388"/>
                      </a:lnTo>
                      <a:lnTo>
                        <a:pt x="11206" y="20062"/>
                      </a:lnTo>
                      <a:cubicBezTo>
                        <a:pt x="11206" y="20912"/>
                        <a:pt x="11952" y="21600"/>
                        <a:pt x="12872" y="21600"/>
                      </a:cubicBezTo>
                      <a:cubicBezTo>
                        <a:pt x="13792" y="21600"/>
                        <a:pt x="14538" y="20912"/>
                        <a:pt x="14538" y="20062"/>
                      </a:cubicBezTo>
                      <a:lnTo>
                        <a:pt x="14543" y="20062"/>
                      </a:lnTo>
                      <a:lnTo>
                        <a:pt x="14543" y="7388"/>
                      </a:lnTo>
                      <a:lnTo>
                        <a:pt x="20429" y="7388"/>
                      </a:lnTo>
                      <a:lnTo>
                        <a:pt x="17638" y="0"/>
                      </a:lnTo>
                      <a:cubicBezTo>
                        <a:pt x="17638" y="0"/>
                        <a:pt x="3961" y="0"/>
                        <a:pt x="3961" y="0"/>
                      </a:cubicBezTo>
                      <a:close/>
                      <a:moveTo>
                        <a:pt x="18427" y="0"/>
                      </a:moveTo>
                      <a:lnTo>
                        <a:pt x="18603" y="476"/>
                      </a:lnTo>
                      <a:cubicBezTo>
                        <a:pt x="18771" y="928"/>
                        <a:pt x="19229" y="1214"/>
                        <a:pt x="19719" y="1214"/>
                      </a:cubicBezTo>
                      <a:cubicBezTo>
                        <a:pt x="19847" y="1214"/>
                        <a:pt x="19976" y="1194"/>
                        <a:pt x="20103" y="1154"/>
                      </a:cubicBezTo>
                      <a:lnTo>
                        <a:pt x="20809" y="931"/>
                      </a:lnTo>
                      <a:cubicBezTo>
                        <a:pt x="21263" y="787"/>
                        <a:pt x="21558" y="414"/>
                        <a:pt x="21600" y="0"/>
                      </a:cubicBezTo>
                      <a:cubicBezTo>
                        <a:pt x="21600" y="0"/>
                        <a:pt x="18427" y="0"/>
                        <a:pt x="18427" y="0"/>
                      </a:cubicBezTo>
                      <a:close/>
                      <a:moveTo>
                        <a:pt x="1497" y="1154"/>
                      </a:moveTo>
                      <a:lnTo>
                        <a:pt x="791" y="931"/>
                      </a:lnTo>
                      <a:cubicBezTo>
                        <a:pt x="337" y="787"/>
                        <a:pt x="42" y="414"/>
                        <a:pt x="0" y="0"/>
                      </a:cubicBezTo>
                      <a:lnTo>
                        <a:pt x="3173" y="0"/>
                      </a:lnTo>
                      <a:lnTo>
                        <a:pt x="2997" y="476"/>
                      </a:lnTo>
                      <a:cubicBezTo>
                        <a:pt x="2829" y="928"/>
                        <a:pt x="2371" y="1214"/>
                        <a:pt x="1880" y="1214"/>
                      </a:cubicBezTo>
                      <a:cubicBezTo>
                        <a:pt x="1753" y="1214"/>
                        <a:pt x="1624" y="1194"/>
                        <a:pt x="1497" y="1154"/>
                      </a:cubicBezTo>
                      <a:close/>
                    </a:path>
                  </a:pathLst>
                </a:custGeom>
                <a:solidFill>
                  <a:srgbClr val="515B4F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prstDash val="solid"/>
                      <a:miter lim="0"/>
                      <a:headEnd type="none" w="med" len="med"/>
                      <a:tailEnd type="none" w="med" len="med"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7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0" tIns="0" rIns="0" bIns="0" anchor="ctr"/>
                <a:lstStyle/>
                <a:p>
                  <a:endParaRPr lang="es-ES" sz="1265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</p:grpSp>
          <p:sp>
            <p:nvSpPr>
              <p:cNvPr id="23" name="Rectangle 24"/>
              <p:cNvSpPr/>
              <p:nvPr/>
            </p:nvSpPr>
            <p:spPr bwMode="auto">
              <a:xfrm>
                <a:off x="1336846" y="1052078"/>
                <a:ext cx="1784350" cy="178613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0" tIns="0" rIns="0" bIns="0" anchor="ctr"/>
              <a:lstStyle/>
              <a:p>
                <a:pPr algn="ctr">
                  <a:lnSpc>
                    <a:spcPct val="90000"/>
                  </a:lnSpc>
                  <a:defRPr/>
                </a:pPr>
                <a:r>
                  <a:rPr lang="en-US" sz="32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Roboto Condensed" panose="02000000000000000000" pitchFamily="2" charset="0"/>
                    <a:ea typeface="Roboto Condensed" panose="02000000000000000000" pitchFamily="2" charset="0"/>
                    <a:cs typeface="Helvetica Neue Thin" charset="0"/>
                  </a:rPr>
                  <a:t>20%</a:t>
                </a:r>
                <a:endParaRPr lang="en-US" sz="32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Helvetica Neue Thin" charset="0"/>
                </a:endParaRPr>
              </a:p>
            </p:txBody>
          </p:sp>
        </p:grpSp>
        <p:sp>
          <p:nvSpPr>
            <p:cNvPr id="21" name="CuadroTexto 2"/>
            <p:cNvSpPr txBox="1"/>
            <p:nvPr/>
          </p:nvSpPr>
          <p:spPr>
            <a:xfrm>
              <a:off x="3009701" y="4372905"/>
              <a:ext cx="1397782" cy="5514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Raleway" panose="020B0003030101060003" pitchFamily="34" charset="0"/>
                </a:rPr>
                <a:t>Users</a:t>
              </a:r>
              <a:endPara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Raleway" panose="020B0003030101060003" pitchFamily="34" charset="0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5166345" y="1684050"/>
            <a:ext cx="29521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166345" y="2256809"/>
            <a:ext cx="2952146" cy="526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166345" y="2815768"/>
            <a:ext cx="29521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5166345" y="3382510"/>
            <a:ext cx="295214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内容猪七爷输入替换猪七爷输入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内容猪七爷输入替换猪七爷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pic>
        <p:nvPicPr>
          <p:cNvPr id="10" name="图片 9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6" grpId="0"/>
      <p:bldP spid="4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C:\Users\xin\Desktop\微信图片_20201013160814.jpg微信图片_2020101316081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3153065"/>
            <a:ext cx="9144000" cy="2333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509151" y="3569853"/>
            <a:ext cx="4544834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800" b="1" spc="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reflection blurRad="6350" stA="31000" endPos="50000" dist="76200" dir="5400000" sy="-100000" algn="bl" rotWithShape="0"/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演讲结束，谢谢观看！</a:t>
            </a:r>
            <a:endParaRPr lang="zh-CN" altLang="en-US" sz="2800" b="1" spc="600" dirty="0">
              <a:solidFill>
                <a:schemeClr val="tx1">
                  <a:lumMod val="95000"/>
                  <a:lumOff val="5000"/>
                </a:schemeClr>
              </a:solidFill>
              <a:effectLst>
                <a:reflection blurRad="6350" stA="31000" endPos="50000" dist="762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10236" y="4723594"/>
            <a:ext cx="7567070" cy="4080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900" spc="300" dirty="0">
                <a:solidFill>
                  <a:schemeClr val="tx1">
                    <a:lumMod val="95000"/>
                    <a:lumOff val="5000"/>
                  </a:schemeClr>
                </a:solidFill>
                <a:latin typeface="+mj-ea"/>
                <a:ea typeface="+mj-ea"/>
              </a:rPr>
              <a:t>The user can demonstrate on a projector or computer, or print the presentation and make it into a film to be used in a wider field</a:t>
            </a:r>
            <a:endParaRPr lang="en-US" altLang="zh-CN" sz="900" spc="300" dirty="0">
              <a:solidFill>
                <a:schemeClr val="tx1">
                  <a:lumMod val="95000"/>
                  <a:lumOff val="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937515" y="4434439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演讲人</a:t>
            </a:r>
            <a:r>
              <a:rPr lang="zh-CN" altLang="en-US" sz="1000" spc="600" dirty="0" smtClean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：猪七爷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38552" y="4423403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部门：策划部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018778" y="4423403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2019.9.9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99"/>
                            </p:stCondLst>
                            <p:childTnLst>
                              <p:par>
                                <p:cTn id="2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99"/>
                            </p:stCondLst>
                            <p:childTnLst>
                              <p:par>
                                <p:cTn id="2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4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C:\Users\xin\Desktop\微信图片_20201013160814.jpg微信图片_2020101316081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153065"/>
            <a:ext cx="9144000" cy="2333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193983" y="3695190"/>
            <a:ext cx="3032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  <a:endParaRPr lang="zh-CN" altLang="en-US" sz="2800" b="1" spc="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045932" y="3944243"/>
            <a:ext cx="324426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spc="6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  <a:endParaRPr lang="en-US" altLang="zh-CN" sz="1000" i="0" spc="60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56933" y="3825820"/>
            <a:ext cx="530847" cy="495274"/>
          </a:xfrm>
          <a:prstGeom prst="rect">
            <a:avLst/>
          </a:prstGeom>
          <a:noFill/>
          <a:ln w="22225">
            <a:solidFill>
              <a:srgbClr val="404040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56933" y="3825819"/>
            <a:ext cx="455526" cy="433645"/>
          </a:xfrm>
          <a:prstGeom prst="rect">
            <a:avLst/>
          </a:prstGeom>
          <a:solidFill>
            <a:srgbClr val="01010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32254" y="3870748"/>
            <a:ext cx="537083" cy="34932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01</a:t>
            </a:r>
            <a:endParaRPr lang="en-US" altLang="zh-CN" sz="1400" b="1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9" name="TextBox 22"/>
          <p:cNvSpPr txBox="1"/>
          <p:nvPr/>
        </p:nvSpPr>
        <p:spPr>
          <a:xfrm>
            <a:off x="2162011" y="4480727"/>
            <a:ext cx="6253503" cy="335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50"/>
              </a:lnSpc>
            </a:pPr>
            <a:r>
              <a:rPr lang="en-US" sz="1000" dirty="0">
                <a:latin typeface="Lato Light" charset="0"/>
                <a:ea typeface="Lato Light" charset="0"/>
                <a:cs typeface="Lato Light" charset="0"/>
              </a:rPr>
              <a:t>Entrepreneurial activities differ substantially depending on the type of organization and creativity involved</a:t>
            </a:r>
            <a:endParaRPr lang="en-US" sz="10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0" name="TextBox 25"/>
          <p:cNvSpPr txBox="1"/>
          <p:nvPr/>
        </p:nvSpPr>
        <p:spPr>
          <a:xfrm>
            <a:off x="2193982" y="4218410"/>
            <a:ext cx="30639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300" dirty="0">
                <a:solidFill>
                  <a:srgbClr val="425543"/>
                </a:solidFill>
                <a:latin typeface="Montserrat Semi" charset="0"/>
                <a:ea typeface="Montserrat Semi" charset="0"/>
                <a:cs typeface="Montserrat Semi" charset="0"/>
              </a:rPr>
              <a:t>WRITE YOUR TITLE HERE</a:t>
            </a:r>
            <a:endParaRPr lang="en-US" sz="1600" b="1" spc="300" dirty="0">
              <a:solidFill>
                <a:srgbClr val="425543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sp>
        <p:nvSpPr>
          <p:cNvPr id="11" name="等腰三角形 10"/>
          <p:cNvSpPr/>
          <p:nvPr/>
        </p:nvSpPr>
        <p:spPr>
          <a:xfrm rot="5243747">
            <a:off x="8602305" y="5028112"/>
            <a:ext cx="127322" cy="116229"/>
          </a:xfrm>
          <a:prstGeom prst="triangle">
            <a:avLst/>
          </a:prstGeom>
          <a:solidFill>
            <a:srgbClr val="425543"/>
          </a:solidFill>
          <a:ln>
            <a:solidFill>
              <a:srgbClr val="4255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/>
        </p:nvSpPr>
        <p:spPr>
          <a:xfrm>
            <a:off x="1752257" y="22307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291674" y="22307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2831091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3366673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5467149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006566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545983" y="223071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7081565" y="223071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3536155" y="99962"/>
            <a:ext cx="9028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204798" y="99961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  <a:endParaRPr lang="en-US" altLang="zh-CN" sz="100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Isosceles Triangle 114"/>
          <p:cNvSpPr/>
          <p:nvPr/>
        </p:nvSpPr>
        <p:spPr>
          <a:xfrm rot="12600000">
            <a:off x="1543004" y="1942943"/>
            <a:ext cx="339869" cy="292991"/>
          </a:xfrm>
          <a:prstGeom prst="triangl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/>
          </a:p>
        </p:txBody>
      </p:sp>
      <p:sp>
        <p:nvSpPr>
          <p:cNvPr id="23" name="Donut 115"/>
          <p:cNvSpPr/>
          <p:nvPr/>
        </p:nvSpPr>
        <p:spPr>
          <a:xfrm rot="16200000">
            <a:off x="1063453" y="1317464"/>
            <a:ext cx="1005259" cy="1005259"/>
          </a:xfrm>
          <a:prstGeom prst="donut">
            <a:avLst>
              <a:gd name="adj" fmla="val 19079"/>
            </a:avLst>
          </a:prstGeom>
          <a:solidFill>
            <a:srgbClr val="515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solidFill>
                <a:schemeClr val="tx1"/>
              </a:solidFill>
            </a:endParaRPr>
          </a:p>
        </p:txBody>
      </p:sp>
      <p:grpSp>
        <p:nvGrpSpPr>
          <p:cNvPr id="24" name="Group 54"/>
          <p:cNvGrpSpPr/>
          <p:nvPr/>
        </p:nvGrpSpPr>
        <p:grpSpPr>
          <a:xfrm rot="16200000">
            <a:off x="1098292" y="2115374"/>
            <a:ext cx="786499" cy="310951"/>
            <a:chOff x="1793078" y="1466850"/>
            <a:chExt cx="1371600" cy="347664"/>
          </a:xfrm>
          <a:solidFill>
            <a:schemeClr val="bg2">
              <a:lumMod val="10000"/>
            </a:schemeClr>
          </a:solidFill>
        </p:grpSpPr>
        <p:sp>
          <p:nvSpPr>
            <p:cNvPr id="25" name="Round Same Side Corner Rectangle 117"/>
            <p:cNvSpPr/>
            <p:nvPr/>
          </p:nvSpPr>
          <p:spPr>
            <a:xfrm rot="16200000">
              <a:off x="2305046" y="954882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Text Placeholder 3"/>
            <p:cNvSpPr txBox="1"/>
            <p:nvPr/>
          </p:nvSpPr>
          <p:spPr>
            <a:xfrm rot="5400000">
              <a:off x="1892626" y="1538300"/>
              <a:ext cx="222240" cy="240881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9200">
                <a:spcBef>
                  <a:spcPct val="20000"/>
                </a:spcBef>
                <a:defRPr/>
              </a:pPr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7" name="Isosceles Triangle 121"/>
          <p:cNvSpPr/>
          <p:nvPr/>
        </p:nvSpPr>
        <p:spPr>
          <a:xfrm rot="12600000">
            <a:off x="3108547" y="1941021"/>
            <a:ext cx="339869" cy="292991"/>
          </a:xfrm>
          <a:prstGeom prst="triangl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/>
          </a:p>
        </p:txBody>
      </p:sp>
      <p:sp>
        <p:nvSpPr>
          <p:cNvPr id="28" name="Donut 122"/>
          <p:cNvSpPr/>
          <p:nvPr/>
        </p:nvSpPr>
        <p:spPr>
          <a:xfrm rot="16200000">
            <a:off x="2628996" y="1315542"/>
            <a:ext cx="1005259" cy="1005259"/>
          </a:xfrm>
          <a:prstGeom prst="donut">
            <a:avLst>
              <a:gd name="adj" fmla="val 19079"/>
            </a:avLst>
          </a:prstGeom>
          <a:solidFill>
            <a:srgbClr val="515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>
              <a:solidFill>
                <a:schemeClr val="tx1"/>
              </a:solidFill>
            </a:endParaRPr>
          </a:p>
        </p:txBody>
      </p:sp>
      <p:grpSp>
        <p:nvGrpSpPr>
          <p:cNvPr id="29" name="Group 79"/>
          <p:cNvGrpSpPr/>
          <p:nvPr/>
        </p:nvGrpSpPr>
        <p:grpSpPr>
          <a:xfrm rot="16200000">
            <a:off x="2663836" y="2113451"/>
            <a:ext cx="786499" cy="310951"/>
            <a:chOff x="1793079" y="1466851"/>
            <a:chExt cx="1371600" cy="347664"/>
          </a:xfrm>
          <a:solidFill>
            <a:schemeClr val="bg2">
              <a:lumMod val="10000"/>
            </a:schemeClr>
          </a:solidFill>
        </p:grpSpPr>
        <p:sp>
          <p:nvSpPr>
            <p:cNvPr id="30" name="Round Same Side Corner Rectangle 124"/>
            <p:cNvSpPr/>
            <p:nvPr/>
          </p:nvSpPr>
          <p:spPr>
            <a:xfrm rot="16200000">
              <a:off x="2305047" y="954883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Text Placeholder 3"/>
            <p:cNvSpPr txBox="1"/>
            <p:nvPr/>
          </p:nvSpPr>
          <p:spPr>
            <a:xfrm rot="5400000">
              <a:off x="1897171" y="1551378"/>
              <a:ext cx="234786" cy="240881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9200">
                <a:spcBef>
                  <a:spcPct val="20000"/>
                </a:spcBef>
                <a:defRPr/>
              </a:pPr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Isosceles Triangle 128"/>
          <p:cNvSpPr/>
          <p:nvPr/>
        </p:nvSpPr>
        <p:spPr>
          <a:xfrm rot="12600000">
            <a:off x="4674090" y="1941021"/>
            <a:ext cx="339869" cy="292991"/>
          </a:xfrm>
          <a:prstGeom prst="triangl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/>
          </a:p>
        </p:txBody>
      </p:sp>
      <p:sp>
        <p:nvSpPr>
          <p:cNvPr id="33" name="Donut 129"/>
          <p:cNvSpPr/>
          <p:nvPr/>
        </p:nvSpPr>
        <p:spPr>
          <a:xfrm rot="16200000">
            <a:off x="4194540" y="1315542"/>
            <a:ext cx="1005259" cy="1005259"/>
          </a:xfrm>
          <a:prstGeom prst="donut">
            <a:avLst>
              <a:gd name="adj" fmla="val 19079"/>
            </a:avLst>
          </a:prstGeom>
          <a:solidFill>
            <a:srgbClr val="515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>
              <a:solidFill>
                <a:schemeClr val="tx1"/>
              </a:solidFill>
            </a:endParaRPr>
          </a:p>
        </p:txBody>
      </p:sp>
      <p:grpSp>
        <p:nvGrpSpPr>
          <p:cNvPr id="34" name="Group 86"/>
          <p:cNvGrpSpPr/>
          <p:nvPr/>
        </p:nvGrpSpPr>
        <p:grpSpPr>
          <a:xfrm rot="16200000">
            <a:off x="4229379" y="2113451"/>
            <a:ext cx="786499" cy="310951"/>
            <a:chOff x="1793079" y="1466851"/>
            <a:chExt cx="1371600" cy="347664"/>
          </a:xfrm>
          <a:solidFill>
            <a:schemeClr val="bg2">
              <a:lumMod val="10000"/>
            </a:schemeClr>
          </a:solidFill>
        </p:grpSpPr>
        <p:sp>
          <p:nvSpPr>
            <p:cNvPr id="35" name="Round Same Side Corner Rectangle 131"/>
            <p:cNvSpPr/>
            <p:nvPr/>
          </p:nvSpPr>
          <p:spPr>
            <a:xfrm rot="16200000">
              <a:off x="2305047" y="954883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Text Placeholder 3"/>
            <p:cNvSpPr txBox="1"/>
            <p:nvPr/>
          </p:nvSpPr>
          <p:spPr>
            <a:xfrm rot="5400000">
              <a:off x="1897171" y="1551378"/>
              <a:ext cx="234786" cy="240881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9200">
                <a:spcBef>
                  <a:spcPct val="20000"/>
                </a:spcBef>
                <a:defRPr/>
              </a:pPr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522981" y="321822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8" name="Rectangle 24"/>
          <p:cNvSpPr>
            <a:spLocks noChangeArrowheads="1"/>
          </p:cNvSpPr>
          <p:nvPr/>
        </p:nvSpPr>
        <p:spPr bwMode="auto">
          <a:xfrm>
            <a:off x="782838" y="3011883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9" name="Isosceles Triangle 114"/>
          <p:cNvSpPr/>
          <p:nvPr/>
        </p:nvSpPr>
        <p:spPr>
          <a:xfrm rot="12600000">
            <a:off x="6192704" y="1941020"/>
            <a:ext cx="339869" cy="292991"/>
          </a:xfrm>
          <a:prstGeom prst="triangl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/>
          </a:p>
        </p:txBody>
      </p:sp>
      <p:sp>
        <p:nvSpPr>
          <p:cNvPr id="40" name="Donut 115"/>
          <p:cNvSpPr/>
          <p:nvPr/>
        </p:nvSpPr>
        <p:spPr>
          <a:xfrm rot="16200000">
            <a:off x="5713153" y="1315541"/>
            <a:ext cx="1005259" cy="1005259"/>
          </a:xfrm>
          <a:prstGeom prst="donut">
            <a:avLst>
              <a:gd name="adj" fmla="val 19079"/>
            </a:avLst>
          </a:prstGeom>
          <a:solidFill>
            <a:srgbClr val="515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solidFill>
                <a:schemeClr val="tx1"/>
              </a:solidFill>
            </a:endParaRPr>
          </a:p>
        </p:txBody>
      </p:sp>
      <p:grpSp>
        <p:nvGrpSpPr>
          <p:cNvPr id="41" name="Group 54"/>
          <p:cNvGrpSpPr/>
          <p:nvPr/>
        </p:nvGrpSpPr>
        <p:grpSpPr>
          <a:xfrm rot="16200000">
            <a:off x="5747992" y="2113451"/>
            <a:ext cx="786499" cy="310951"/>
            <a:chOff x="1793078" y="1466850"/>
            <a:chExt cx="1371600" cy="347664"/>
          </a:xfrm>
          <a:solidFill>
            <a:schemeClr val="bg2">
              <a:lumMod val="10000"/>
            </a:schemeClr>
          </a:solidFill>
        </p:grpSpPr>
        <p:sp>
          <p:nvSpPr>
            <p:cNvPr id="42" name="Round Same Side Corner Rectangle 117"/>
            <p:cNvSpPr/>
            <p:nvPr/>
          </p:nvSpPr>
          <p:spPr>
            <a:xfrm rot="16200000">
              <a:off x="2305046" y="954882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Text Placeholder 3"/>
            <p:cNvSpPr txBox="1"/>
            <p:nvPr/>
          </p:nvSpPr>
          <p:spPr>
            <a:xfrm rot="5400000">
              <a:off x="1880080" y="1538300"/>
              <a:ext cx="247332" cy="240881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9200">
                <a:spcBef>
                  <a:spcPct val="20000"/>
                </a:spcBef>
                <a:defRPr/>
              </a:pPr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4" name="Isosceles Triangle 121"/>
          <p:cNvSpPr/>
          <p:nvPr/>
        </p:nvSpPr>
        <p:spPr>
          <a:xfrm rot="12600000">
            <a:off x="7641108" y="1941021"/>
            <a:ext cx="339869" cy="292991"/>
          </a:xfrm>
          <a:prstGeom prst="triangl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/>
          </a:p>
        </p:txBody>
      </p:sp>
      <p:sp>
        <p:nvSpPr>
          <p:cNvPr id="45" name="Donut 122"/>
          <p:cNvSpPr/>
          <p:nvPr/>
        </p:nvSpPr>
        <p:spPr>
          <a:xfrm rot="16200000">
            <a:off x="7161557" y="1315542"/>
            <a:ext cx="1005259" cy="1005259"/>
          </a:xfrm>
          <a:prstGeom prst="donut">
            <a:avLst>
              <a:gd name="adj" fmla="val 19079"/>
            </a:avLst>
          </a:prstGeom>
          <a:solidFill>
            <a:srgbClr val="515B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>
              <a:solidFill>
                <a:schemeClr val="tx1"/>
              </a:solidFill>
            </a:endParaRPr>
          </a:p>
        </p:txBody>
      </p:sp>
      <p:grpSp>
        <p:nvGrpSpPr>
          <p:cNvPr id="46" name="Group 79"/>
          <p:cNvGrpSpPr/>
          <p:nvPr/>
        </p:nvGrpSpPr>
        <p:grpSpPr>
          <a:xfrm rot="16200000">
            <a:off x="7196397" y="2113451"/>
            <a:ext cx="786499" cy="310951"/>
            <a:chOff x="1793079" y="1466851"/>
            <a:chExt cx="1371600" cy="347664"/>
          </a:xfrm>
          <a:solidFill>
            <a:schemeClr val="bg2">
              <a:lumMod val="10000"/>
            </a:schemeClr>
          </a:solidFill>
        </p:grpSpPr>
        <p:sp>
          <p:nvSpPr>
            <p:cNvPr id="47" name="Round Same Side Corner Rectangle 124"/>
            <p:cNvSpPr/>
            <p:nvPr/>
          </p:nvSpPr>
          <p:spPr>
            <a:xfrm rot="16200000">
              <a:off x="2305047" y="954883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Text Placeholder 3"/>
            <p:cNvSpPr txBox="1"/>
            <p:nvPr/>
          </p:nvSpPr>
          <p:spPr>
            <a:xfrm rot="5400000">
              <a:off x="1897171" y="1551378"/>
              <a:ext cx="234786" cy="240881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19200">
                <a:spcBef>
                  <a:spcPct val="20000"/>
                </a:spcBef>
                <a:defRPr/>
              </a:pPr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</a:t>
              </a:r>
              <a:r>
                <a:rPr 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endParaRPr 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9" name="Text Placeholder 3"/>
          <p:cNvSpPr txBox="1"/>
          <p:nvPr/>
        </p:nvSpPr>
        <p:spPr>
          <a:xfrm>
            <a:off x="8156131" y="2299352"/>
            <a:ext cx="209993" cy="21544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219200">
              <a:spcBef>
                <a:spcPct val="20000"/>
              </a:spcBef>
              <a:defRPr/>
            </a:pPr>
            <a:r>
              <a:rPr 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endParaRPr 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104423" y="321822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1" name="Rectangle 24"/>
          <p:cNvSpPr>
            <a:spLocks noChangeArrowheads="1"/>
          </p:cNvSpPr>
          <p:nvPr/>
        </p:nvSpPr>
        <p:spPr bwMode="auto">
          <a:xfrm>
            <a:off x="2364280" y="3011883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3749309" y="321822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3" name="Rectangle 24"/>
          <p:cNvSpPr>
            <a:spLocks noChangeArrowheads="1"/>
          </p:cNvSpPr>
          <p:nvPr/>
        </p:nvSpPr>
        <p:spPr bwMode="auto">
          <a:xfrm>
            <a:off x="4009166" y="3011883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330751" y="321822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5" name="Rectangle 24"/>
          <p:cNvSpPr>
            <a:spLocks noChangeArrowheads="1"/>
          </p:cNvSpPr>
          <p:nvPr/>
        </p:nvSpPr>
        <p:spPr bwMode="auto">
          <a:xfrm>
            <a:off x="5590608" y="3011883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6912193" y="321822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57" name="Rectangle 24"/>
          <p:cNvSpPr>
            <a:spLocks noChangeArrowheads="1"/>
          </p:cNvSpPr>
          <p:nvPr/>
        </p:nvSpPr>
        <p:spPr bwMode="auto">
          <a:xfrm>
            <a:off x="7172050" y="3011883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752257" y="22307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2291674" y="22307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831091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366673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467149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006566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545983" y="223071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081565" y="223071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536155" y="99962"/>
            <a:ext cx="9028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204798" y="99961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  <a:endParaRPr lang="en-US" altLang="zh-CN" sz="100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Group 3"/>
          <p:cNvGrpSpPr/>
          <p:nvPr/>
        </p:nvGrpSpPr>
        <p:grpSpPr>
          <a:xfrm>
            <a:off x="3170935" y="1249838"/>
            <a:ext cx="2625937" cy="2847600"/>
            <a:chOff x="3996419" y="1496934"/>
            <a:chExt cx="4248695" cy="4607339"/>
          </a:xfrm>
        </p:grpSpPr>
        <p:sp>
          <p:nvSpPr>
            <p:cNvPr id="13" name="Oval 21"/>
            <p:cNvSpPr/>
            <p:nvPr/>
          </p:nvSpPr>
          <p:spPr bwMode="auto">
            <a:xfrm>
              <a:off x="4371573" y="5810754"/>
              <a:ext cx="3390150" cy="293519"/>
            </a:xfrm>
            <a:prstGeom prst="ellipse">
              <a:avLst/>
            </a:prstGeom>
            <a:solidFill>
              <a:srgbClr val="E6E5E5"/>
            </a:solidFill>
            <a:ln w="9525">
              <a:solidFill>
                <a:schemeClr val="tx1">
                  <a:alpha val="0"/>
                </a:schemeClr>
              </a:solidFill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Freeform: Shape 4"/>
            <p:cNvSpPr/>
            <p:nvPr/>
          </p:nvSpPr>
          <p:spPr bwMode="auto">
            <a:xfrm>
              <a:off x="5014565" y="1506106"/>
              <a:ext cx="1104367" cy="1139223"/>
            </a:xfrm>
            <a:custGeom>
              <a:avLst/>
              <a:gdLst>
                <a:gd name="T0" fmla="*/ 0 w 18779"/>
                <a:gd name="T1" fmla="*/ 0 h 18961"/>
                <a:gd name="T2" fmla="*/ 0 w 18779"/>
                <a:gd name="T3" fmla="*/ 0 h 18961"/>
                <a:gd name="T4" fmla="*/ 0 w 18779"/>
                <a:gd name="T5" fmla="*/ 0 h 18961"/>
                <a:gd name="T6" fmla="*/ 0 w 18779"/>
                <a:gd name="T7" fmla="*/ 0 h 18961"/>
                <a:gd name="T8" fmla="*/ 0 w 18779"/>
                <a:gd name="T9" fmla="*/ 0 h 189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779" h="18961">
                  <a:moveTo>
                    <a:pt x="15613" y="18961"/>
                  </a:moveTo>
                  <a:cubicBezTo>
                    <a:pt x="16591" y="17548"/>
                    <a:pt x="17662" y="16090"/>
                    <a:pt x="18779" y="14586"/>
                  </a:cubicBezTo>
                  <a:cubicBezTo>
                    <a:pt x="12495" y="6247"/>
                    <a:pt x="4395" y="-2639"/>
                    <a:pt x="763" y="733"/>
                  </a:cubicBezTo>
                  <a:cubicBezTo>
                    <a:pt x="-2821" y="4424"/>
                    <a:pt x="6908" y="12718"/>
                    <a:pt x="15613" y="18961"/>
                  </a:cubicBezTo>
                  <a:close/>
                  <a:moveTo>
                    <a:pt x="15613" y="18961"/>
                  </a:moveTo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5" name="Freeform: Shape 5"/>
            <p:cNvSpPr/>
            <p:nvPr/>
          </p:nvSpPr>
          <p:spPr bwMode="auto">
            <a:xfrm>
              <a:off x="3996419" y="1545548"/>
              <a:ext cx="2630669" cy="2583889"/>
            </a:xfrm>
            <a:custGeom>
              <a:avLst/>
              <a:gdLst>
                <a:gd name="T0" fmla="*/ 4 w 19199"/>
                <a:gd name="T1" fmla="*/ 0 h 21600"/>
                <a:gd name="T2" fmla="*/ 10 w 19199"/>
                <a:gd name="T3" fmla="*/ 4 h 21600"/>
                <a:gd name="T4" fmla="*/ 6 w 19199"/>
                <a:gd name="T5" fmla="*/ 6 h 21600"/>
                <a:gd name="T6" fmla="*/ 0 w 19199"/>
                <a:gd name="T7" fmla="*/ 2 h 21600"/>
                <a:gd name="T8" fmla="*/ 4 w 19199"/>
                <a:gd name="T9" fmla="*/ 0 h 21600"/>
                <a:gd name="T10" fmla="*/ 4 w 19199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199" h="21600">
                  <a:moveTo>
                    <a:pt x="7740" y="0"/>
                  </a:moveTo>
                  <a:cubicBezTo>
                    <a:pt x="5005" y="3135"/>
                    <a:pt x="19199" y="13134"/>
                    <a:pt x="19199" y="13134"/>
                  </a:cubicBezTo>
                  <a:cubicBezTo>
                    <a:pt x="11813" y="21600"/>
                    <a:pt x="11813" y="21600"/>
                    <a:pt x="11813" y="21600"/>
                  </a:cubicBezTo>
                  <a:cubicBezTo>
                    <a:pt x="11813" y="21600"/>
                    <a:pt x="-2401" y="11601"/>
                    <a:pt x="354" y="8466"/>
                  </a:cubicBezTo>
                  <a:lnTo>
                    <a:pt x="7740" y="0"/>
                  </a:lnTo>
                  <a:close/>
                  <a:moveTo>
                    <a:pt x="7740" y="0"/>
                  </a:moveTo>
                </a:path>
              </a:pathLst>
            </a:custGeom>
            <a:solidFill>
              <a:srgbClr val="515B4F"/>
            </a:solidFill>
            <a:ln w="38100" cap="flat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6" name="Freeform: Shape 6"/>
            <p:cNvSpPr/>
            <p:nvPr/>
          </p:nvSpPr>
          <p:spPr bwMode="auto">
            <a:xfrm>
              <a:off x="7096719" y="2513245"/>
              <a:ext cx="1146561" cy="1111705"/>
            </a:xfrm>
            <a:custGeom>
              <a:avLst/>
              <a:gdLst>
                <a:gd name="T0" fmla="*/ 0 w 18961"/>
                <a:gd name="T1" fmla="*/ 0 h 18779"/>
                <a:gd name="T2" fmla="*/ 0 w 18961"/>
                <a:gd name="T3" fmla="*/ 0 h 18779"/>
                <a:gd name="T4" fmla="*/ 0 w 18961"/>
                <a:gd name="T5" fmla="*/ 0 h 18779"/>
                <a:gd name="T6" fmla="*/ 0 w 18961"/>
                <a:gd name="T7" fmla="*/ 0 h 18779"/>
                <a:gd name="T8" fmla="*/ 0 w 18961"/>
                <a:gd name="T9" fmla="*/ 0 h 1877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961" h="18779">
                  <a:moveTo>
                    <a:pt x="0" y="15613"/>
                  </a:moveTo>
                  <a:cubicBezTo>
                    <a:pt x="1413" y="16591"/>
                    <a:pt x="2871" y="17662"/>
                    <a:pt x="4375" y="18779"/>
                  </a:cubicBezTo>
                  <a:cubicBezTo>
                    <a:pt x="12714" y="12495"/>
                    <a:pt x="21600" y="4395"/>
                    <a:pt x="18228" y="763"/>
                  </a:cubicBezTo>
                  <a:cubicBezTo>
                    <a:pt x="14537" y="-2821"/>
                    <a:pt x="6243" y="6908"/>
                    <a:pt x="0" y="15613"/>
                  </a:cubicBezTo>
                  <a:close/>
                  <a:moveTo>
                    <a:pt x="0" y="15613"/>
                  </a:moveTo>
                </a:path>
              </a:pathLst>
            </a:custGeom>
            <a:solidFill>
              <a:srgbClr val="0B5FB3"/>
            </a:solidFill>
            <a:ln w="9525" cap="flat">
              <a:solidFill>
                <a:schemeClr val="tx1">
                  <a:alpha val="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7" name="Freeform: Shape 7"/>
            <p:cNvSpPr/>
            <p:nvPr/>
          </p:nvSpPr>
          <p:spPr bwMode="auto">
            <a:xfrm>
              <a:off x="5612611" y="1496934"/>
              <a:ext cx="2584806" cy="2631586"/>
            </a:xfrm>
            <a:custGeom>
              <a:avLst/>
              <a:gdLst>
                <a:gd name="T0" fmla="*/ 6 w 21600"/>
                <a:gd name="T1" fmla="*/ 4 h 19199"/>
                <a:gd name="T2" fmla="*/ 2 w 21600"/>
                <a:gd name="T3" fmla="*/ 10 h 19199"/>
                <a:gd name="T4" fmla="*/ 0 w 21600"/>
                <a:gd name="T5" fmla="*/ 6 h 19199"/>
                <a:gd name="T6" fmla="*/ 4 w 21600"/>
                <a:gd name="T7" fmla="*/ 0 h 19199"/>
                <a:gd name="T8" fmla="*/ 6 w 21600"/>
                <a:gd name="T9" fmla="*/ 4 h 19199"/>
                <a:gd name="T10" fmla="*/ 6 w 21600"/>
                <a:gd name="T11" fmla="*/ 4 h 1919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19199">
                  <a:moveTo>
                    <a:pt x="21600" y="7740"/>
                  </a:moveTo>
                  <a:cubicBezTo>
                    <a:pt x="18465" y="5005"/>
                    <a:pt x="8466" y="19199"/>
                    <a:pt x="8466" y="19199"/>
                  </a:cubicBezTo>
                  <a:cubicBezTo>
                    <a:pt x="0" y="11813"/>
                    <a:pt x="0" y="11813"/>
                    <a:pt x="0" y="11813"/>
                  </a:cubicBezTo>
                  <a:cubicBezTo>
                    <a:pt x="0" y="11813"/>
                    <a:pt x="9999" y="-2401"/>
                    <a:pt x="13134" y="354"/>
                  </a:cubicBezTo>
                  <a:lnTo>
                    <a:pt x="21600" y="7740"/>
                  </a:lnTo>
                  <a:close/>
                  <a:moveTo>
                    <a:pt x="21600" y="7740"/>
                  </a:moveTo>
                </a:path>
              </a:pathLst>
            </a:custGeom>
            <a:solidFill>
              <a:srgbClr val="515B4F"/>
            </a:solidFill>
            <a:ln w="38100" cap="flat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Freeform: Shape 8"/>
            <p:cNvSpPr/>
            <p:nvPr/>
          </p:nvSpPr>
          <p:spPr bwMode="auto">
            <a:xfrm>
              <a:off x="7096719" y="2516914"/>
              <a:ext cx="1146561" cy="1111705"/>
            </a:xfrm>
            <a:custGeom>
              <a:avLst/>
              <a:gdLst>
                <a:gd name="T0" fmla="*/ 0 w 18961"/>
                <a:gd name="T1" fmla="*/ 0 h 18779"/>
                <a:gd name="T2" fmla="*/ 0 w 18961"/>
                <a:gd name="T3" fmla="*/ 0 h 18779"/>
                <a:gd name="T4" fmla="*/ 0 w 18961"/>
                <a:gd name="T5" fmla="*/ 0 h 18779"/>
                <a:gd name="T6" fmla="*/ 0 w 18961"/>
                <a:gd name="T7" fmla="*/ 0 h 18779"/>
                <a:gd name="T8" fmla="*/ 0 w 18961"/>
                <a:gd name="T9" fmla="*/ 0 h 1877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961" h="18779">
                  <a:moveTo>
                    <a:pt x="0" y="15613"/>
                  </a:moveTo>
                  <a:cubicBezTo>
                    <a:pt x="1413" y="16591"/>
                    <a:pt x="2871" y="17662"/>
                    <a:pt x="4375" y="18779"/>
                  </a:cubicBezTo>
                  <a:cubicBezTo>
                    <a:pt x="12714" y="12495"/>
                    <a:pt x="21600" y="4395"/>
                    <a:pt x="18228" y="763"/>
                  </a:cubicBezTo>
                  <a:cubicBezTo>
                    <a:pt x="14537" y="-2821"/>
                    <a:pt x="6243" y="6908"/>
                    <a:pt x="0" y="15613"/>
                  </a:cubicBezTo>
                  <a:close/>
                  <a:moveTo>
                    <a:pt x="0" y="15613"/>
                  </a:moveTo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19" name="Freeform: Shape 9"/>
            <p:cNvSpPr/>
            <p:nvPr/>
          </p:nvSpPr>
          <p:spPr bwMode="auto">
            <a:xfrm>
              <a:off x="4006509" y="3631371"/>
              <a:ext cx="1139223" cy="1106202"/>
            </a:xfrm>
            <a:custGeom>
              <a:avLst/>
              <a:gdLst>
                <a:gd name="T0" fmla="*/ 0 w 18961"/>
                <a:gd name="T1" fmla="*/ 0 h 18808"/>
                <a:gd name="T2" fmla="*/ 0 w 18961"/>
                <a:gd name="T3" fmla="*/ 0 h 18808"/>
                <a:gd name="T4" fmla="*/ 0 w 18961"/>
                <a:gd name="T5" fmla="*/ 0 h 18808"/>
                <a:gd name="T6" fmla="*/ 0 w 18961"/>
                <a:gd name="T7" fmla="*/ 0 h 18808"/>
                <a:gd name="T8" fmla="*/ 0 w 18961"/>
                <a:gd name="T9" fmla="*/ 0 h 18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961" h="18808">
                  <a:moveTo>
                    <a:pt x="18961" y="3166"/>
                  </a:moveTo>
                  <a:cubicBezTo>
                    <a:pt x="17548" y="2188"/>
                    <a:pt x="16090" y="1117"/>
                    <a:pt x="14586" y="0"/>
                  </a:cubicBezTo>
                  <a:cubicBezTo>
                    <a:pt x="6247" y="6284"/>
                    <a:pt x="-2639" y="14384"/>
                    <a:pt x="733" y="18062"/>
                  </a:cubicBezTo>
                  <a:cubicBezTo>
                    <a:pt x="4424" y="21600"/>
                    <a:pt x="12718" y="11871"/>
                    <a:pt x="18961" y="3166"/>
                  </a:cubicBezTo>
                  <a:close/>
                  <a:moveTo>
                    <a:pt x="18961" y="3166"/>
                  </a:moveTo>
                </a:path>
              </a:pathLst>
            </a:custGeom>
            <a:solidFill>
              <a:srgbClr val="1398A1"/>
            </a:solidFill>
            <a:ln w="9525" cap="flat">
              <a:solidFill>
                <a:schemeClr val="tx1">
                  <a:alpha val="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Freeform: Shape 10"/>
            <p:cNvSpPr/>
            <p:nvPr/>
          </p:nvSpPr>
          <p:spPr bwMode="auto">
            <a:xfrm>
              <a:off x="4048702" y="3118629"/>
              <a:ext cx="2583889" cy="2632503"/>
            </a:xfrm>
            <a:custGeom>
              <a:avLst/>
              <a:gdLst>
                <a:gd name="T0" fmla="*/ 0 w 21600"/>
                <a:gd name="T1" fmla="*/ 6 h 19199"/>
                <a:gd name="T2" fmla="*/ 4 w 21600"/>
                <a:gd name="T3" fmla="*/ 0 h 19199"/>
                <a:gd name="T4" fmla="*/ 6 w 21600"/>
                <a:gd name="T5" fmla="*/ 4 h 19199"/>
                <a:gd name="T6" fmla="*/ 2 w 21600"/>
                <a:gd name="T7" fmla="*/ 9 h 19199"/>
                <a:gd name="T8" fmla="*/ 0 w 21600"/>
                <a:gd name="T9" fmla="*/ 6 h 19199"/>
                <a:gd name="T10" fmla="*/ 0 w 21600"/>
                <a:gd name="T11" fmla="*/ 6 h 1919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19199">
                  <a:moveTo>
                    <a:pt x="0" y="11459"/>
                  </a:moveTo>
                  <a:cubicBezTo>
                    <a:pt x="3135" y="14194"/>
                    <a:pt x="13134" y="0"/>
                    <a:pt x="13134" y="0"/>
                  </a:cubicBezTo>
                  <a:cubicBezTo>
                    <a:pt x="21600" y="7386"/>
                    <a:pt x="21600" y="7386"/>
                    <a:pt x="21600" y="7386"/>
                  </a:cubicBezTo>
                  <a:cubicBezTo>
                    <a:pt x="21600" y="7386"/>
                    <a:pt x="11601" y="21600"/>
                    <a:pt x="8466" y="18845"/>
                  </a:cubicBezTo>
                  <a:lnTo>
                    <a:pt x="0" y="11459"/>
                  </a:lnTo>
                  <a:close/>
                  <a:moveTo>
                    <a:pt x="0" y="11459"/>
                  </a:moveTo>
                </a:path>
              </a:pathLst>
            </a:custGeom>
            <a:solidFill>
              <a:srgbClr val="515B4F"/>
            </a:solidFill>
            <a:ln w="38100" cap="flat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1" name="Freeform: Shape 11"/>
            <p:cNvSpPr/>
            <p:nvPr/>
          </p:nvSpPr>
          <p:spPr bwMode="auto">
            <a:xfrm>
              <a:off x="4006509" y="3631371"/>
              <a:ext cx="1139223" cy="1106202"/>
            </a:xfrm>
            <a:custGeom>
              <a:avLst/>
              <a:gdLst>
                <a:gd name="T0" fmla="*/ 0 w 18961"/>
                <a:gd name="T1" fmla="*/ 0 h 18808"/>
                <a:gd name="T2" fmla="*/ 0 w 18961"/>
                <a:gd name="T3" fmla="*/ 0 h 18808"/>
                <a:gd name="T4" fmla="*/ 0 w 18961"/>
                <a:gd name="T5" fmla="*/ 0 h 18808"/>
                <a:gd name="T6" fmla="*/ 0 w 18961"/>
                <a:gd name="T7" fmla="*/ 0 h 18808"/>
                <a:gd name="T8" fmla="*/ 0 w 18961"/>
                <a:gd name="T9" fmla="*/ 0 h 1880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961" h="18808">
                  <a:moveTo>
                    <a:pt x="18961" y="3166"/>
                  </a:moveTo>
                  <a:cubicBezTo>
                    <a:pt x="17548" y="2188"/>
                    <a:pt x="16090" y="1117"/>
                    <a:pt x="14586" y="0"/>
                  </a:cubicBezTo>
                  <a:cubicBezTo>
                    <a:pt x="6247" y="6284"/>
                    <a:pt x="-2639" y="14384"/>
                    <a:pt x="733" y="18062"/>
                  </a:cubicBezTo>
                  <a:cubicBezTo>
                    <a:pt x="4424" y="21600"/>
                    <a:pt x="12718" y="11871"/>
                    <a:pt x="18961" y="3166"/>
                  </a:cubicBezTo>
                  <a:close/>
                  <a:moveTo>
                    <a:pt x="18961" y="3166"/>
                  </a:moveTo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Freeform: Shape 12"/>
            <p:cNvSpPr/>
            <p:nvPr/>
          </p:nvSpPr>
          <p:spPr bwMode="auto">
            <a:xfrm>
              <a:off x="6125353" y="4613744"/>
              <a:ext cx="1105284" cy="1139223"/>
            </a:xfrm>
            <a:custGeom>
              <a:avLst/>
              <a:gdLst>
                <a:gd name="T0" fmla="*/ 0 w 18808"/>
                <a:gd name="T1" fmla="*/ 0 h 18961"/>
                <a:gd name="T2" fmla="*/ 0 w 18808"/>
                <a:gd name="T3" fmla="*/ 0 h 18961"/>
                <a:gd name="T4" fmla="*/ 0 w 18808"/>
                <a:gd name="T5" fmla="*/ 0 h 18961"/>
                <a:gd name="T6" fmla="*/ 0 w 18808"/>
                <a:gd name="T7" fmla="*/ 0 h 18961"/>
                <a:gd name="T8" fmla="*/ 0 w 18808"/>
                <a:gd name="T9" fmla="*/ 0 h 189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08" h="18961">
                  <a:moveTo>
                    <a:pt x="3166" y="0"/>
                  </a:moveTo>
                  <a:cubicBezTo>
                    <a:pt x="2188" y="1413"/>
                    <a:pt x="1117" y="2871"/>
                    <a:pt x="0" y="4375"/>
                  </a:cubicBezTo>
                  <a:cubicBezTo>
                    <a:pt x="6284" y="12714"/>
                    <a:pt x="14384" y="21600"/>
                    <a:pt x="18062" y="18228"/>
                  </a:cubicBezTo>
                  <a:cubicBezTo>
                    <a:pt x="21600" y="14537"/>
                    <a:pt x="11871" y="6243"/>
                    <a:pt x="3166" y="0"/>
                  </a:cubicBezTo>
                  <a:close/>
                  <a:moveTo>
                    <a:pt x="3166" y="0"/>
                  </a:moveTo>
                </a:path>
              </a:pathLst>
            </a:custGeom>
            <a:solidFill>
              <a:srgbClr val="093566"/>
            </a:solidFill>
            <a:ln w="9525" cap="flat">
              <a:solidFill>
                <a:schemeClr val="tx1">
                  <a:alpha val="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3" name="Freeform: Shape 13"/>
            <p:cNvSpPr/>
            <p:nvPr/>
          </p:nvSpPr>
          <p:spPr bwMode="auto">
            <a:xfrm>
              <a:off x="5612611" y="3127802"/>
              <a:ext cx="2632503" cy="2582972"/>
            </a:xfrm>
            <a:custGeom>
              <a:avLst/>
              <a:gdLst>
                <a:gd name="T0" fmla="*/ 6 w 19199"/>
                <a:gd name="T1" fmla="*/ 6 h 21600"/>
                <a:gd name="T2" fmla="*/ 0 w 19199"/>
                <a:gd name="T3" fmla="*/ 2 h 21600"/>
                <a:gd name="T4" fmla="*/ 4 w 19199"/>
                <a:gd name="T5" fmla="*/ 0 h 21600"/>
                <a:gd name="T6" fmla="*/ 9 w 19199"/>
                <a:gd name="T7" fmla="*/ 4 h 21600"/>
                <a:gd name="T8" fmla="*/ 6 w 19199"/>
                <a:gd name="T9" fmla="*/ 6 h 21600"/>
                <a:gd name="T10" fmla="*/ 6 w 19199"/>
                <a:gd name="T11" fmla="*/ 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199" h="21600">
                  <a:moveTo>
                    <a:pt x="11459" y="21600"/>
                  </a:moveTo>
                  <a:cubicBezTo>
                    <a:pt x="14194" y="18465"/>
                    <a:pt x="0" y="8466"/>
                    <a:pt x="0" y="8466"/>
                  </a:cubicBezTo>
                  <a:cubicBezTo>
                    <a:pt x="7386" y="0"/>
                    <a:pt x="7386" y="0"/>
                    <a:pt x="7386" y="0"/>
                  </a:cubicBezTo>
                  <a:cubicBezTo>
                    <a:pt x="7386" y="0"/>
                    <a:pt x="21600" y="9999"/>
                    <a:pt x="18845" y="13134"/>
                  </a:cubicBezTo>
                  <a:lnTo>
                    <a:pt x="11459" y="21600"/>
                  </a:lnTo>
                  <a:close/>
                  <a:moveTo>
                    <a:pt x="11459" y="21600"/>
                  </a:moveTo>
                </a:path>
              </a:pathLst>
            </a:custGeom>
            <a:solidFill>
              <a:srgbClr val="515B4F"/>
            </a:solidFill>
            <a:ln w="38100" cap="flat">
              <a:solidFill>
                <a:schemeClr val="bg1">
                  <a:lumMod val="95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4" name="Freeform: Shape 14"/>
            <p:cNvSpPr/>
            <p:nvPr/>
          </p:nvSpPr>
          <p:spPr bwMode="auto">
            <a:xfrm>
              <a:off x="6125353" y="4611910"/>
              <a:ext cx="1105284" cy="1138305"/>
            </a:xfrm>
            <a:custGeom>
              <a:avLst/>
              <a:gdLst>
                <a:gd name="T0" fmla="*/ 0 w 18808"/>
                <a:gd name="T1" fmla="*/ 0 h 18961"/>
                <a:gd name="T2" fmla="*/ 0 w 18808"/>
                <a:gd name="T3" fmla="*/ 0 h 18961"/>
                <a:gd name="T4" fmla="*/ 0 w 18808"/>
                <a:gd name="T5" fmla="*/ 0 h 18961"/>
                <a:gd name="T6" fmla="*/ 0 w 18808"/>
                <a:gd name="T7" fmla="*/ 0 h 18961"/>
                <a:gd name="T8" fmla="*/ 0 w 18808"/>
                <a:gd name="T9" fmla="*/ 0 h 1896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8808" h="18961">
                  <a:moveTo>
                    <a:pt x="3166" y="0"/>
                  </a:moveTo>
                  <a:cubicBezTo>
                    <a:pt x="2188" y="1413"/>
                    <a:pt x="1117" y="2871"/>
                    <a:pt x="0" y="4375"/>
                  </a:cubicBezTo>
                  <a:cubicBezTo>
                    <a:pt x="6284" y="12714"/>
                    <a:pt x="14384" y="21600"/>
                    <a:pt x="18062" y="18228"/>
                  </a:cubicBezTo>
                  <a:cubicBezTo>
                    <a:pt x="21600" y="14537"/>
                    <a:pt x="11871" y="6243"/>
                    <a:pt x="3166" y="0"/>
                  </a:cubicBezTo>
                  <a:close/>
                  <a:moveTo>
                    <a:pt x="3166" y="0"/>
                  </a:moveTo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25" name="Oval 15"/>
            <p:cNvSpPr/>
            <p:nvPr/>
          </p:nvSpPr>
          <p:spPr bwMode="auto">
            <a:xfrm>
              <a:off x="5196179" y="2765490"/>
              <a:ext cx="1601515" cy="1599680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>
                  <a:alpha val="0"/>
                </a:schemeClr>
              </a:solidFill>
              <a:round/>
            </a:ln>
          </p:spPr>
          <p:txBody>
            <a:bodyPr wrap="none" lIns="0" tIns="0" rIns="0" bIns="0" anchor="ctr" anchorCtr="1">
              <a:normAutofit/>
            </a:bodyPr>
            <a:lstStyle/>
            <a:p>
              <a:pPr algn="ctr"/>
              <a:r>
                <a:rPr lang="zh-CN" altLang="en-US" sz="1400" b="1" dirty="0">
                  <a:cs typeface="+mn-ea"/>
                  <a:sym typeface="+mn-lt"/>
                </a:rPr>
                <a:t>标题</a:t>
              </a:r>
              <a:endParaRPr lang="zh-CN" altLang="en-US" sz="1400" b="1" dirty="0">
                <a:cs typeface="+mn-ea"/>
                <a:sym typeface="+mn-lt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852488" y="163945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7" name="Rectangle 24"/>
          <p:cNvSpPr>
            <a:spLocks noChangeArrowheads="1"/>
          </p:cNvSpPr>
          <p:nvPr/>
        </p:nvSpPr>
        <p:spPr bwMode="auto">
          <a:xfrm>
            <a:off x="1134505" y="1401220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52488" y="314702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9" name="Rectangle 24"/>
          <p:cNvSpPr>
            <a:spLocks noChangeArrowheads="1"/>
          </p:cNvSpPr>
          <p:nvPr/>
        </p:nvSpPr>
        <p:spPr bwMode="auto">
          <a:xfrm>
            <a:off x="1134505" y="2908793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6185772" y="163945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1" name="Rectangle 24"/>
          <p:cNvSpPr>
            <a:spLocks noChangeArrowheads="1"/>
          </p:cNvSpPr>
          <p:nvPr/>
        </p:nvSpPr>
        <p:spPr bwMode="auto">
          <a:xfrm>
            <a:off x="6467789" y="1401220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185772" y="314702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3" name="Rectangle 24"/>
          <p:cNvSpPr>
            <a:spLocks noChangeArrowheads="1"/>
          </p:cNvSpPr>
          <p:nvPr/>
        </p:nvSpPr>
        <p:spPr bwMode="auto">
          <a:xfrm>
            <a:off x="6467789" y="2908793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4" name="图片 33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1752257" y="22307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291674" y="22307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831091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3366673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5467149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6006566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545983" y="223071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7081565" y="223071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536155" y="99962"/>
            <a:ext cx="9028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204798" y="99961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  <a:endParaRPr lang="en-US" altLang="zh-CN" sz="100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Group 3"/>
          <p:cNvGrpSpPr/>
          <p:nvPr/>
        </p:nvGrpSpPr>
        <p:grpSpPr>
          <a:xfrm>
            <a:off x="631964" y="1188368"/>
            <a:ext cx="1773219" cy="737371"/>
            <a:chOff x="2722581" y="2527653"/>
            <a:chExt cx="1773219" cy="737371"/>
          </a:xfrm>
        </p:grpSpPr>
        <p:sp>
          <p:nvSpPr>
            <p:cNvPr id="15" name="Freeform 11"/>
            <p:cNvSpPr/>
            <p:nvPr/>
          </p:nvSpPr>
          <p:spPr bwMode="auto">
            <a:xfrm>
              <a:off x="3395293" y="2527653"/>
              <a:ext cx="363538" cy="377023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rgbClr val="515B4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16" name="Content Placeholder 2"/>
            <p:cNvSpPr txBox="1"/>
            <p:nvPr/>
          </p:nvSpPr>
          <p:spPr>
            <a:xfrm>
              <a:off x="2722581" y="29527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Pick a Solution</a:t>
              </a:r>
              <a:endPara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17" name="Group 3"/>
          <p:cNvGrpSpPr/>
          <p:nvPr/>
        </p:nvGrpSpPr>
        <p:grpSpPr>
          <a:xfrm>
            <a:off x="2614090" y="1188368"/>
            <a:ext cx="1773219" cy="737371"/>
            <a:chOff x="2722581" y="2527653"/>
            <a:chExt cx="1773219" cy="737371"/>
          </a:xfrm>
        </p:grpSpPr>
        <p:sp>
          <p:nvSpPr>
            <p:cNvPr id="18" name="Freeform 11"/>
            <p:cNvSpPr/>
            <p:nvPr/>
          </p:nvSpPr>
          <p:spPr bwMode="auto">
            <a:xfrm>
              <a:off x="3395293" y="2527653"/>
              <a:ext cx="363538" cy="377023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rgbClr val="515B4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19" name="Content Placeholder 2"/>
            <p:cNvSpPr txBox="1"/>
            <p:nvPr/>
          </p:nvSpPr>
          <p:spPr>
            <a:xfrm>
              <a:off x="2722581" y="29527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Pick a Solution</a:t>
              </a:r>
              <a:endPara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20" name="Group 3"/>
          <p:cNvGrpSpPr/>
          <p:nvPr/>
        </p:nvGrpSpPr>
        <p:grpSpPr>
          <a:xfrm>
            <a:off x="4596216" y="1196705"/>
            <a:ext cx="1773219" cy="737371"/>
            <a:chOff x="2722581" y="2527653"/>
            <a:chExt cx="1773219" cy="737371"/>
          </a:xfrm>
        </p:grpSpPr>
        <p:sp>
          <p:nvSpPr>
            <p:cNvPr id="21" name="Freeform 11"/>
            <p:cNvSpPr/>
            <p:nvPr/>
          </p:nvSpPr>
          <p:spPr bwMode="auto">
            <a:xfrm>
              <a:off x="3395293" y="2527653"/>
              <a:ext cx="363538" cy="377023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rgbClr val="515B4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2" name="Content Placeholder 2"/>
            <p:cNvSpPr txBox="1"/>
            <p:nvPr/>
          </p:nvSpPr>
          <p:spPr>
            <a:xfrm>
              <a:off x="2722581" y="29527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Pick a Solution</a:t>
              </a:r>
              <a:endPara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23" name="Group 3"/>
          <p:cNvGrpSpPr/>
          <p:nvPr/>
        </p:nvGrpSpPr>
        <p:grpSpPr>
          <a:xfrm>
            <a:off x="6554701" y="1196705"/>
            <a:ext cx="1773219" cy="737371"/>
            <a:chOff x="2722581" y="2527653"/>
            <a:chExt cx="1773219" cy="737371"/>
          </a:xfrm>
        </p:grpSpPr>
        <p:sp>
          <p:nvSpPr>
            <p:cNvPr id="24" name="Freeform 11"/>
            <p:cNvSpPr/>
            <p:nvPr/>
          </p:nvSpPr>
          <p:spPr bwMode="auto">
            <a:xfrm>
              <a:off x="3395293" y="2527653"/>
              <a:ext cx="363538" cy="377023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rgbClr val="515B4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5" name="Content Placeholder 2"/>
            <p:cNvSpPr txBox="1"/>
            <p:nvPr/>
          </p:nvSpPr>
          <p:spPr>
            <a:xfrm>
              <a:off x="2722581" y="29527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Pick a Solution</a:t>
              </a:r>
              <a:endPara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542647" y="203362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516994" y="203362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444520" y="203362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6402515" y="203362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grpSp>
        <p:nvGrpSpPr>
          <p:cNvPr id="30" name="Group 3"/>
          <p:cNvGrpSpPr/>
          <p:nvPr/>
        </p:nvGrpSpPr>
        <p:grpSpPr>
          <a:xfrm>
            <a:off x="671499" y="2871025"/>
            <a:ext cx="1773219" cy="737371"/>
            <a:chOff x="2722581" y="2527653"/>
            <a:chExt cx="1773219" cy="737371"/>
          </a:xfrm>
        </p:grpSpPr>
        <p:sp>
          <p:nvSpPr>
            <p:cNvPr id="31" name="Freeform 11"/>
            <p:cNvSpPr/>
            <p:nvPr/>
          </p:nvSpPr>
          <p:spPr bwMode="auto">
            <a:xfrm>
              <a:off x="3395293" y="2527653"/>
              <a:ext cx="363538" cy="377023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2" name="Content Placeholder 2"/>
            <p:cNvSpPr txBox="1"/>
            <p:nvPr/>
          </p:nvSpPr>
          <p:spPr>
            <a:xfrm>
              <a:off x="2722581" y="29527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Pick a Solution</a:t>
              </a:r>
              <a:endPara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33" name="Group 3"/>
          <p:cNvGrpSpPr/>
          <p:nvPr/>
        </p:nvGrpSpPr>
        <p:grpSpPr>
          <a:xfrm>
            <a:off x="2653625" y="2871025"/>
            <a:ext cx="1773219" cy="737371"/>
            <a:chOff x="2722581" y="2527653"/>
            <a:chExt cx="1773219" cy="737371"/>
          </a:xfrm>
        </p:grpSpPr>
        <p:sp>
          <p:nvSpPr>
            <p:cNvPr id="34" name="Freeform 11"/>
            <p:cNvSpPr/>
            <p:nvPr/>
          </p:nvSpPr>
          <p:spPr bwMode="auto">
            <a:xfrm>
              <a:off x="3395293" y="2527653"/>
              <a:ext cx="363538" cy="377023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5" name="Content Placeholder 2"/>
            <p:cNvSpPr txBox="1"/>
            <p:nvPr/>
          </p:nvSpPr>
          <p:spPr>
            <a:xfrm>
              <a:off x="2722581" y="29527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Pick a Solution</a:t>
              </a:r>
              <a:endPara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36" name="Group 3"/>
          <p:cNvGrpSpPr/>
          <p:nvPr/>
        </p:nvGrpSpPr>
        <p:grpSpPr>
          <a:xfrm>
            <a:off x="4635751" y="2879362"/>
            <a:ext cx="1773219" cy="737371"/>
            <a:chOff x="2722581" y="2527653"/>
            <a:chExt cx="1773219" cy="737371"/>
          </a:xfrm>
        </p:grpSpPr>
        <p:sp>
          <p:nvSpPr>
            <p:cNvPr id="37" name="Freeform 11"/>
            <p:cNvSpPr/>
            <p:nvPr/>
          </p:nvSpPr>
          <p:spPr bwMode="auto">
            <a:xfrm>
              <a:off x="3395293" y="2527653"/>
              <a:ext cx="363538" cy="377023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38" name="Content Placeholder 2"/>
            <p:cNvSpPr txBox="1"/>
            <p:nvPr/>
          </p:nvSpPr>
          <p:spPr>
            <a:xfrm>
              <a:off x="2722581" y="29527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Pick a Solution</a:t>
              </a:r>
              <a:endPara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39" name="Group 3"/>
          <p:cNvGrpSpPr/>
          <p:nvPr/>
        </p:nvGrpSpPr>
        <p:grpSpPr>
          <a:xfrm>
            <a:off x="6594236" y="2879362"/>
            <a:ext cx="1773219" cy="737371"/>
            <a:chOff x="2722581" y="2527653"/>
            <a:chExt cx="1773219" cy="737371"/>
          </a:xfrm>
        </p:grpSpPr>
        <p:sp>
          <p:nvSpPr>
            <p:cNvPr id="40" name="Freeform 11"/>
            <p:cNvSpPr/>
            <p:nvPr/>
          </p:nvSpPr>
          <p:spPr bwMode="auto">
            <a:xfrm>
              <a:off x="3395293" y="2527653"/>
              <a:ext cx="363538" cy="377023"/>
            </a:xfrm>
            <a:custGeom>
              <a:avLst/>
              <a:gdLst>
                <a:gd name="T0" fmla="*/ 103 w 274"/>
                <a:gd name="T1" fmla="*/ 284 h 284"/>
                <a:gd name="T2" fmla="*/ 80 w 274"/>
                <a:gd name="T3" fmla="*/ 273 h 284"/>
                <a:gd name="T4" fmla="*/ 9 w 274"/>
                <a:gd name="T5" fmla="*/ 178 h 284"/>
                <a:gd name="T6" fmla="*/ 14 w 274"/>
                <a:gd name="T7" fmla="*/ 139 h 284"/>
                <a:gd name="T8" fmla="*/ 53 w 274"/>
                <a:gd name="T9" fmla="*/ 145 h 284"/>
                <a:gd name="T10" fmla="*/ 100 w 274"/>
                <a:gd name="T11" fmla="*/ 207 h 284"/>
                <a:gd name="T12" fmla="*/ 219 w 274"/>
                <a:gd name="T13" fmla="*/ 17 h 284"/>
                <a:gd name="T14" fmla="*/ 257 w 274"/>
                <a:gd name="T15" fmla="*/ 8 h 284"/>
                <a:gd name="T16" fmla="*/ 266 w 274"/>
                <a:gd name="T17" fmla="*/ 47 h 284"/>
                <a:gd name="T18" fmla="*/ 126 w 274"/>
                <a:gd name="T19" fmla="*/ 271 h 284"/>
                <a:gd name="T20" fmla="*/ 104 w 274"/>
                <a:gd name="T21" fmla="*/ 284 h 284"/>
                <a:gd name="T22" fmla="*/ 103 w 274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4" h="284">
                  <a:moveTo>
                    <a:pt x="103" y="284"/>
                  </a:moveTo>
                  <a:cubicBezTo>
                    <a:pt x="94" y="284"/>
                    <a:pt x="86" y="280"/>
                    <a:pt x="80" y="273"/>
                  </a:cubicBezTo>
                  <a:cubicBezTo>
                    <a:pt x="9" y="178"/>
                    <a:pt x="9" y="178"/>
                    <a:pt x="9" y="178"/>
                  </a:cubicBezTo>
                  <a:cubicBezTo>
                    <a:pt x="0" y="166"/>
                    <a:pt x="2" y="149"/>
                    <a:pt x="14" y="139"/>
                  </a:cubicBezTo>
                  <a:cubicBezTo>
                    <a:pt x="27" y="130"/>
                    <a:pt x="44" y="133"/>
                    <a:pt x="53" y="145"/>
                  </a:cubicBezTo>
                  <a:cubicBezTo>
                    <a:pt x="100" y="207"/>
                    <a:pt x="100" y="207"/>
                    <a:pt x="100" y="207"/>
                  </a:cubicBezTo>
                  <a:cubicBezTo>
                    <a:pt x="219" y="17"/>
                    <a:pt x="219" y="17"/>
                    <a:pt x="219" y="17"/>
                  </a:cubicBezTo>
                  <a:cubicBezTo>
                    <a:pt x="227" y="4"/>
                    <a:pt x="244" y="0"/>
                    <a:pt x="257" y="8"/>
                  </a:cubicBezTo>
                  <a:cubicBezTo>
                    <a:pt x="270" y="16"/>
                    <a:pt x="274" y="33"/>
                    <a:pt x="266" y="47"/>
                  </a:cubicBezTo>
                  <a:cubicBezTo>
                    <a:pt x="126" y="271"/>
                    <a:pt x="126" y="271"/>
                    <a:pt x="126" y="271"/>
                  </a:cubicBezTo>
                  <a:cubicBezTo>
                    <a:pt x="121" y="279"/>
                    <a:pt x="113" y="283"/>
                    <a:pt x="104" y="284"/>
                  </a:cubicBezTo>
                  <a:cubicBezTo>
                    <a:pt x="104" y="284"/>
                    <a:pt x="103" y="284"/>
                    <a:pt x="103" y="284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41" name="Content Placeholder 2"/>
            <p:cNvSpPr txBox="1"/>
            <p:nvPr/>
          </p:nvSpPr>
          <p:spPr>
            <a:xfrm>
              <a:off x="2722581" y="2952750"/>
              <a:ext cx="1773219" cy="312274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1200" b="1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Pick a Solution</a:t>
              </a:r>
              <a:endParaRPr lang="en-US" sz="8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582182" y="371628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2556529" y="371628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484055" y="371628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442050" y="371628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0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42" grpId="0"/>
      <p:bldP spid="43" grpId="0"/>
      <p:bldP spid="44" grpId="0"/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752257" y="22307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2291674" y="22307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831091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3366673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467149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006566" y="22307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545983" y="223071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081565" y="223071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536155" y="99962"/>
            <a:ext cx="9028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研发背景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204798" y="99961"/>
            <a:ext cx="167254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  <a:endParaRPr lang="en-US" altLang="zh-CN" sz="1000" i="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914270" y="1689904"/>
            <a:ext cx="1007657" cy="916052"/>
            <a:chOff x="4572000" y="1347615"/>
            <a:chExt cx="1584176" cy="1440160"/>
          </a:xfrm>
        </p:grpSpPr>
        <p:sp>
          <p:nvSpPr>
            <p:cNvPr id="13" name="流程图: 手动操作 12"/>
            <p:cNvSpPr/>
            <p:nvPr/>
          </p:nvSpPr>
          <p:spPr>
            <a:xfrm rot="16200000">
              <a:off x="4644008" y="1275607"/>
              <a:ext cx="1440160" cy="1584176"/>
            </a:xfrm>
            <a:prstGeom prst="flowChartManualOperation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KSO_Shape"/>
            <p:cNvSpPr/>
            <p:nvPr/>
          </p:nvSpPr>
          <p:spPr bwMode="auto">
            <a:xfrm>
              <a:off x="5124222" y="1864334"/>
              <a:ext cx="479731" cy="471736"/>
            </a:xfrm>
            <a:custGeom>
              <a:avLst/>
              <a:gdLst>
                <a:gd name="T0" fmla="*/ 1840657 w 4293"/>
                <a:gd name="T1" fmla="*/ 1035711 h 4218"/>
                <a:gd name="T2" fmla="*/ 1891688 w 4293"/>
                <a:gd name="T3" fmla="*/ 969592 h 4218"/>
                <a:gd name="T4" fmla="*/ 1900119 w 4293"/>
                <a:gd name="T5" fmla="*/ 893267 h 4218"/>
                <a:gd name="T6" fmla="*/ 1886363 w 4293"/>
                <a:gd name="T7" fmla="*/ 838242 h 4218"/>
                <a:gd name="T8" fmla="*/ 1857075 w 4293"/>
                <a:gd name="T9" fmla="*/ 794311 h 4218"/>
                <a:gd name="T10" fmla="*/ 1814032 w 4293"/>
                <a:gd name="T11" fmla="*/ 763249 h 4218"/>
                <a:gd name="T12" fmla="*/ 1759895 w 4293"/>
                <a:gd name="T13" fmla="*/ 746386 h 4218"/>
                <a:gd name="T14" fmla="*/ 1644965 w 4293"/>
                <a:gd name="T15" fmla="*/ 734849 h 4218"/>
                <a:gd name="T16" fmla="*/ 1326356 w 4293"/>
                <a:gd name="T17" fmla="*/ 703342 h 4218"/>
                <a:gd name="T18" fmla="*/ 1318368 w 4293"/>
                <a:gd name="T19" fmla="*/ 626574 h 4218"/>
                <a:gd name="T20" fmla="*/ 1345881 w 4293"/>
                <a:gd name="T21" fmla="*/ 542261 h 4218"/>
                <a:gd name="T22" fmla="*/ 1429305 w 4293"/>
                <a:gd name="T23" fmla="*/ 433987 h 4218"/>
                <a:gd name="T24" fmla="*/ 1468354 w 4293"/>
                <a:gd name="T25" fmla="*/ 354112 h 4218"/>
                <a:gd name="T26" fmla="*/ 1489654 w 4293"/>
                <a:gd name="T27" fmla="*/ 267581 h 4218"/>
                <a:gd name="T28" fmla="*/ 1491429 w 4293"/>
                <a:gd name="T29" fmla="*/ 171287 h 4218"/>
                <a:gd name="T30" fmla="*/ 1472348 w 4293"/>
                <a:gd name="T31" fmla="*/ 96294 h 4218"/>
                <a:gd name="T32" fmla="*/ 1422648 w 4293"/>
                <a:gd name="T33" fmla="*/ 19969 h 4218"/>
                <a:gd name="T34" fmla="*/ 1390255 w 4293"/>
                <a:gd name="T35" fmla="*/ 887 h 4218"/>
                <a:gd name="T36" fmla="*/ 1350318 w 4293"/>
                <a:gd name="T37" fmla="*/ 3106 h 4218"/>
                <a:gd name="T38" fmla="*/ 1312600 w 4293"/>
                <a:gd name="T39" fmla="*/ 30175 h 4218"/>
                <a:gd name="T40" fmla="*/ 1249588 w 4293"/>
                <a:gd name="T41" fmla="*/ 130019 h 4218"/>
                <a:gd name="T42" fmla="*/ 1131551 w 4293"/>
                <a:gd name="T43" fmla="*/ 309293 h 4218"/>
                <a:gd name="T44" fmla="*/ 1049902 w 4293"/>
                <a:gd name="T45" fmla="*/ 440643 h 4218"/>
                <a:gd name="T46" fmla="*/ 922991 w 4293"/>
                <a:gd name="T47" fmla="*/ 556018 h 4218"/>
                <a:gd name="T48" fmla="*/ 753036 w 4293"/>
                <a:gd name="T49" fmla="*/ 679824 h 4218"/>
                <a:gd name="T50" fmla="*/ 608375 w 4293"/>
                <a:gd name="T51" fmla="*/ 799192 h 4218"/>
                <a:gd name="T52" fmla="*/ 531607 w 4293"/>
                <a:gd name="T53" fmla="*/ 838242 h 4218"/>
                <a:gd name="T54" fmla="*/ 410908 w 4293"/>
                <a:gd name="T55" fmla="*/ 868861 h 4218"/>
                <a:gd name="T56" fmla="*/ 219654 w 4293"/>
                <a:gd name="T57" fmla="*/ 893267 h 4218"/>
                <a:gd name="T58" fmla="*/ 71443 w 4293"/>
                <a:gd name="T59" fmla="*/ 898592 h 4218"/>
                <a:gd name="T60" fmla="*/ 46150 w 4293"/>
                <a:gd name="T61" fmla="*/ 917230 h 4218"/>
                <a:gd name="T62" fmla="*/ 24850 w 4293"/>
                <a:gd name="T63" fmla="*/ 970479 h 4218"/>
                <a:gd name="T64" fmla="*/ 1775 w 4293"/>
                <a:gd name="T65" fmla="*/ 1184367 h 4218"/>
                <a:gd name="T66" fmla="*/ 6212 w 4293"/>
                <a:gd name="T67" fmla="*/ 1471916 h 4218"/>
                <a:gd name="T68" fmla="*/ 30618 w 4293"/>
                <a:gd name="T69" fmla="*/ 1621016 h 4218"/>
                <a:gd name="T70" fmla="*/ 53249 w 4293"/>
                <a:gd name="T71" fmla="*/ 1663616 h 4218"/>
                <a:gd name="T72" fmla="*/ 75881 w 4293"/>
                <a:gd name="T73" fmla="*/ 1673378 h 4218"/>
                <a:gd name="T74" fmla="*/ 354109 w 4293"/>
                <a:gd name="T75" fmla="*/ 1683584 h 4218"/>
                <a:gd name="T76" fmla="*/ 513857 w 4293"/>
                <a:gd name="T77" fmla="*/ 1709766 h 4218"/>
                <a:gd name="T78" fmla="*/ 715318 w 4293"/>
                <a:gd name="T79" fmla="*/ 1778547 h 4218"/>
                <a:gd name="T80" fmla="*/ 956272 w 4293"/>
                <a:gd name="T81" fmla="*/ 1831353 h 4218"/>
                <a:gd name="T82" fmla="*/ 1241157 w 4293"/>
                <a:gd name="T83" fmla="*/ 1866853 h 4218"/>
                <a:gd name="T84" fmla="*/ 1461254 w 4293"/>
                <a:gd name="T85" fmla="*/ 1866409 h 4218"/>
                <a:gd name="T86" fmla="*/ 1561985 w 4293"/>
                <a:gd name="T87" fmla="*/ 1845997 h 4218"/>
                <a:gd name="T88" fmla="*/ 1617453 w 4293"/>
                <a:gd name="T89" fmla="*/ 1815378 h 4218"/>
                <a:gd name="T90" fmla="*/ 1654727 w 4293"/>
                <a:gd name="T91" fmla="*/ 1759909 h 4218"/>
                <a:gd name="T92" fmla="*/ 1668927 w 4293"/>
                <a:gd name="T93" fmla="*/ 1700891 h 4218"/>
                <a:gd name="T94" fmla="*/ 1660052 w 4293"/>
                <a:gd name="T95" fmla="*/ 1650747 h 4218"/>
                <a:gd name="T96" fmla="*/ 1664046 w 4293"/>
                <a:gd name="T97" fmla="*/ 1623234 h 4218"/>
                <a:gd name="T98" fmla="*/ 1754126 w 4293"/>
                <a:gd name="T99" fmla="*/ 1587291 h 4218"/>
                <a:gd name="T100" fmla="*/ 1788295 w 4293"/>
                <a:gd name="T101" fmla="*/ 1548241 h 4218"/>
                <a:gd name="T102" fmla="*/ 1806488 w 4293"/>
                <a:gd name="T103" fmla="*/ 1500760 h 4218"/>
                <a:gd name="T104" fmla="*/ 1810926 w 4293"/>
                <a:gd name="T105" fmla="*/ 1440854 h 4218"/>
                <a:gd name="T106" fmla="*/ 1791401 w 4293"/>
                <a:gd name="T107" fmla="*/ 1379172 h 4218"/>
                <a:gd name="T108" fmla="*/ 1753239 w 4293"/>
                <a:gd name="T109" fmla="*/ 1348997 h 4218"/>
                <a:gd name="T110" fmla="*/ 1836663 w 4293"/>
                <a:gd name="T111" fmla="*/ 1327698 h 4218"/>
                <a:gd name="T112" fmla="*/ 1870832 w 4293"/>
                <a:gd name="T113" fmla="*/ 1297966 h 4218"/>
                <a:gd name="T114" fmla="*/ 1894350 w 4293"/>
                <a:gd name="T115" fmla="*/ 1253148 h 4218"/>
                <a:gd name="T116" fmla="*/ 1904556 w 4293"/>
                <a:gd name="T117" fmla="*/ 1202117 h 4218"/>
                <a:gd name="T118" fmla="*/ 1900119 w 4293"/>
                <a:gd name="T119" fmla="*/ 1147979 h 4218"/>
                <a:gd name="T120" fmla="*/ 1880150 w 4293"/>
                <a:gd name="T121" fmla="*/ 1104935 h 4218"/>
                <a:gd name="T122" fmla="*/ 1847313 w 4293"/>
                <a:gd name="T123" fmla="*/ 1074317 h 4218"/>
                <a:gd name="T124" fmla="*/ 1803826 w 4293"/>
                <a:gd name="T125" fmla="*/ 1058342 h 421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4293" h="4218">
                  <a:moveTo>
                    <a:pt x="4018" y="2379"/>
                  </a:moveTo>
                  <a:lnTo>
                    <a:pt x="4018" y="2379"/>
                  </a:lnTo>
                  <a:lnTo>
                    <a:pt x="4047" y="2374"/>
                  </a:lnTo>
                  <a:lnTo>
                    <a:pt x="4074" y="2367"/>
                  </a:lnTo>
                  <a:lnTo>
                    <a:pt x="4100" y="2359"/>
                  </a:lnTo>
                  <a:lnTo>
                    <a:pt x="4125" y="2347"/>
                  </a:lnTo>
                  <a:lnTo>
                    <a:pt x="4148" y="2334"/>
                  </a:lnTo>
                  <a:lnTo>
                    <a:pt x="4171" y="2320"/>
                  </a:lnTo>
                  <a:lnTo>
                    <a:pt x="4191" y="2302"/>
                  </a:lnTo>
                  <a:lnTo>
                    <a:pt x="4209" y="2283"/>
                  </a:lnTo>
                  <a:lnTo>
                    <a:pt x="4225" y="2262"/>
                  </a:lnTo>
                  <a:lnTo>
                    <a:pt x="4241" y="2238"/>
                  </a:lnTo>
                  <a:lnTo>
                    <a:pt x="4253" y="2213"/>
                  </a:lnTo>
                  <a:lnTo>
                    <a:pt x="4263" y="2185"/>
                  </a:lnTo>
                  <a:lnTo>
                    <a:pt x="4273" y="2155"/>
                  </a:lnTo>
                  <a:lnTo>
                    <a:pt x="4279" y="2123"/>
                  </a:lnTo>
                  <a:lnTo>
                    <a:pt x="4282" y="2089"/>
                  </a:lnTo>
                  <a:lnTo>
                    <a:pt x="4283" y="2053"/>
                  </a:lnTo>
                  <a:lnTo>
                    <a:pt x="4283" y="2033"/>
                  </a:lnTo>
                  <a:lnTo>
                    <a:pt x="4282" y="2013"/>
                  </a:lnTo>
                  <a:lnTo>
                    <a:pt x="4280" y="1993"/>
                  </a:lnTo>
                  <a:lnTo>
                    <a:pt x="4276" y="1975"/>
                  </a:lnTo>
                  <a:lnTo>
                    <a:pt x="4273" y="1956"/>
                  </a:lnTo>
                  <a:lnTo>
                    <a:pt x="4269" y="1938"/>
                  </a:lnTo>
                  <a:lnTo>
                    <a:pt x="4263" y="1920"/>
                  </a:lnTo>
                  <a:lnTo>
                    <a:pt x="4257" y="1904"/>
                  </a:lnTo>
                  <a:lnTo>
                    <a:pt x="4251" y="1889"/>
                  </a:lnTo>
                  <a:lnTo>
                    <a:pt x="4243" y="1872"/>
                  </a:lnTo>
                  <a:lnTo>
                    <a:pt x="4236" y="1858"/>
                  </a:lnTo>
                  <a:lnTo>
                    <a:pt x="4227" y="1842"/>
                  </a:lnTo>
                  <a:lnTo>
                    <a:pt x="4217" y="1828"/>
                  </a:lnTo>
                  <a:lnTo>
                    <a:pt x="4208" y="1815"/>
                  </a:lnTo>
                  <a:lnTo>
                    <a:pt x="4197" y="1802"/>
                  </a:lnTo>
                  <a:lnTo>
                    <a:pt x="4185" y="1790"/>
                  </a:lnTo>
                  <a:lnTo>
                    <a:pt x="4173" y="1778"/>
                  </a:lnTo>
                  <a:lnTo>
                    <a:pt x="4160" y="1768"/>
                  </a:lnTo>
                  <a:lnTo>
                    <a:pt x="4147" y="1757"/>
                  </a:lnTo>
                  <a:lnTo>
                    <a:pt x="4133" y="1746"/>
                  </a:lnTo>
                  <a:lnTo>
                    <a:pt x="4119" y="1737"/>
                  </a:lnTo>
                  <a:lnTo>
                    <a:pt x="4105" y="1729"/>
                  </a:lnTo>
                  <a:lnTo>
                    <a:pt x="4088" y="1720"/>
                  </a:lnTo>
                  <a:lnTo>
                    <a:pt x="4073" y="1713"/>
                  </a:lnTo>
                  <a:lnTo>
                    <a:pt x="4056" y="1706"/>
                  </a:lnTo>
                  <a:lnTo>
                    <a:pt x="4039" y="1700"/>
                  </a:lnTo>
                  <a:lnTo>
                    <a:pt x="4022" y="1695"/>
                  </a:lnTo>
                  <a:lnTo>
                    <a:pt x="4004" y="1690"/>
                  </a:lnTo>
                  <a:lnTo>
                    <a:pt x="3985" y="1686"/>
                  </a:lnTo>
                  <a:lnTo>
                    <a:pt x="3966" y="1682"/>
                  </a:lnTo>
                  <a:lnTo>
                    <a:pt x="3947" y="1680"/>
                  </a:lnTo>
                  <a:lnTo>
                    <a:pt x="3927" y="1678"/>
                  </a:lnTo>
                  <a:lnTo>
                    <a:pt x="3923" y="1678"/>
                  </a:lnTo>
                  <a:lnTo>
                    <a:pt x="3874" y="1672"/>
                  </a:lnTo>
                  <a:lnTo>
                    <a:pt x="3820" y="1666"/>
                  </a:lnTo>
                  <a:lnTo>
                    <a:pt x="3707" y="1656"/>
                  </a:lnTo>
                  <a:lnTo>
                    <a:pt x="3583" y="1647"/>
                  </a:lnTo>
                  <a:lnTo>
                    <a:pt x="3458" y="1640"/>
                  </a:lnTo>
                  <a:lnTo>
                    <a:pt x="3212" y="1628"/>
                  </a:lnTo>
                  <a:lnTo>
                    <a:pt x="3098" y="1622"/>
                  </a:lnTo>
                  <a:lnTo>
                    <a:pt x="2997" y="1617"/>
                  </a:lnTo>
                  <a:lnTo>
                    <a:pt x="2989" y="1585"/>
                  </a:lnTo>
                  <a:lnTo>
                    <a:pt x="2982" y="1556"/>
                  </a:lnTo>
                  <a:lnTo>
                    <a:pt x="2976" y="1529"/>
                  </a:lnTo>
                  <a:lnTo>
                    <a:pt x="2972" y="1504"/>
                  </a:lnTo>
                  <a:lnTo>
                    <a:pt x="2970" y="1479"/>
                  </a:lnTo>
                  <a:lnTo>
                    <a:pt x="2969" y="1456"/>
                  </a:lnTo>
                  <a:lnTo>
                    <a:pt x="2969" y="1434"/>
                  </a:lnTo>
                  <a:lnTo>
                    <a:pt x="2971" y="1412"/>
                  </a:lnTo>
                  <a:lnTo>
                    <a:pt x="2974" y="1391"/>
                  </a:lnTo>
                  <a:lnTo>
                    <a:pt x="2978" y="1369"/>
                  </a:lnTo>
                  <a:lnTo>
                    <a:pt x="2984" y="1347"/>
                  </a:lnTo>
                  <a:lnTo>
                    <a:pt x="2991" y="1325"/>
                  </a:lnTo>
                  <a:lnTo>
                    <a:pt x="3000" y="1301"/>
                  </a:lnTo>
                  <a:lnTo>
                    <a:pt x="3010" y="1276"/>
                  </a:lnTo>
                  <a:lnTo>
                    <a:pt x="3033" y="1222"/>
                  </a:lnTo>
                  <a:lnTo>
                    <a:pt x="3077" y="1173"/>
                  </a:lnTo>
                  <a:lnTo>
                    <a:pt x="3117" y="1125"/>
                  </a:lnTo>
                  <a:lnTo>
                    <a:pt x="3155" y="1077"/>
                  </a:lnTo>
                  <a:lnTo>
                    <a:pt x="3189" y="1028"/>
                  </a:lnTo>
                  <a:lnTo>
                    <a:pt x="3206" y="1003"/>
                  </a:lnTo>
                  <a:lnTo>
                    <a:pt x="3221" y="978"/>
                  </a:lnTo>
                  <a:lnTo>
                    <a:pt x="3237" y="953"/>
                  </a:lnTo>
                  <a:lnTo>
                    <a:pt x="3251" y="928"/>
                  </a:lnTo>
                  <a:lnTo>
                    <a:pt x="3264" y="902"/>
                  </a:lnTo>
                  <a:lnTo>
                    <a:pt x="3277" y="877"/>
                  </a:lnTo>
                  <a:lnTo>
                    <a:pt x="3287" y="851"/>
                  </a:lnTo>
                  <a:lnTo>
                    <a:pt x="3299" y="825"/>
                  </a:lnTo>
                  <a:lnTo>
                    <a:pt x="3309" y="798"/>
                  </a:lnTo>
                  <a:lnTo>
                    <a:pt x="3318" y="772"/>
                  </a:lnTo>
                  <a:lnTo>
                    <a:pt x="3327" y="745"/>
                  </a:lnTo>
                  <a:lnTo>
                    <a:pt x="3335" y="716"/>
                  </a:lnTo>
                  <a:lnTo>
                    <a:pt x="3342" y="689"/>
                  </a:lnTo>
                  <a:lnTo>
                    <a:pt x="3348" y="661"/>
                  </a:lnTo>
                  <a:lnTo>
                    <a:pt x="3353" y="632"/>
                  </a:lnTo>
                  <a:lnTo>
                    <a:pt x="3357" y="603"/>
                  </a:lnTo>
                  <a:lnTo>
                    <a:pt x="3360" y="573"/>
                  </a:lnTo>
                  <a:lnTo>
                    <a:pt x="3363" y="543"/>
                  </a:lnTo>
                  <a:lnTo>
                    <a:pt x="3364" y="513"/>
                  </a:lnTo>
                  <a:lnTo>
                    <a:pt x="3364" y="482"/>
                  </a:lnTo>
                  <a:lnTo>
                    <a:pt x="3364" y="450"/>
                  </a:lnTo>
                  <a:lnTo>
                    <a:pt x="3363" y="418"/>
                  </a:lnTo>
                  <a:lnTo>
                    <a:pt x="3361" y="386"/>
                  </a:lnTo>
                  <a:lnTo>
                    <a:pt x="3358" y="353"/>
                  </a:lnTo>
                  <a:lnTo>
                    <a:pt x="3355" y="328"/>
                  </a:lnTo>
                  <a:lnTo>
                    <a:pt x="3349" y="301"/>
                  </a:lnTo>
                  <a:lnTo>
                    <a:pt x="3341" y="273"/>
                  </a:lnTo>
                  <a:lnTo>
                    <a:pt x="3330" y="245"/>
                  </a:lnTo>
                  <a:lnTo>
                    <a:pt x="3318" y="217"/>
                  </a:lnTo>
                  <a:lnTo>
                    <a:pt x="3305" y="188"/>
                  </a:lnTo>
                  <a:lnTo>
                    <a:pt x="3291" y="161"/>
                  </a:lnTo>
                  <a:lnTo>
                    <a:pt x="3276" y="134"/>
                  </a:lnTo>
                  <a:lnTo>
                    <a:pt x="3258" y="109"/>
                  </a:lnTo>
                  <a:lnTo>
                    <a:pt x="3241" y="85"/>
                  </a:lnTo>
                  <a:lnTo>
                    <a:pt x="3223" y="64"/>
                  </a:lnTo>
                  <a:lnTo>
                    <a:pt x="3206" y="45"/>
                  </a:lnTo>
                  <a:lnTo>
                    <a:pt x="3187" y="29"/>
                  </a:lnTo>
                  <a:lnTo>
                    <a:pt x="3169" y="16"/>
                  </a:lnTo>
                  <a:lnTo>
                    <a:pt x="3160" y="12"/>
                  </a:lnTo>
                  <a:lnTo>
                    <a:pt x="3151" y="7"/>
                  </a:lnTo>
                  <a:lnTo>
                    <a:pt x="3142" y="5"/>
                  </a:lnTo>
                  <a:lnTo>
                    <a:pt x="3133" y="2"/>
                  </a:lnTo>
                  <a:lnTo>
                    <a:pt x="3119" y="1"/>
                  </a:lnTo>
                  <a:lnTo>
                    <a:pt x="3105" y="0"/>
                  </a:lnTo>
                  <a:lnTo>
                    <a:pt x="3092" y="0"/>
                  </a:lnTo>
                  <a:lnTo>
                    <a:pt x="3079" y="1"/>
                  </a:lnTo>
                  <a:lnTo>
                    <a:pt x="3067" y="2"/>
                  </a:lnTo>
                  <a:lnTo>
                    <a:pt x="3055" y="5"/>
                  </a:lnTo>
                  <a:lnTo>
                    <a:pt x="3043" y="7"/>
                  </a:lnTo>
                  <a:lnTo>
                    <a:pt x="3033" y="12"/>
                  </a:lnTo>
                  <a:lnTo>
                    <a:pt x="3022" y="16"/>
                  </a:lnTo>
                  <a:lnTo>
                    <a:pt x="3013" y="21"/>
                  </a:lnTo>
                  <a:lnTo>
                    <a:pt x="3003" y="27"/>
                  </a:lnTo>
                  <a:lnTo>
                    <a:pt x="2994" y="34"/>
                  </a:lnTo>
                  <a:lnTo>
                    <a:pt x="2975" y="50"/>
                  </a:lnTo>
                  <a:lnTo>
                    <a:pt x="2958" y="68"/>
                  </a:lnTo>
                  <a:lnTo>
                    <a:pt x="2940" y="89"/>
                  </a:lnTo>
                  <a:lnTo>
                    <a:pt x="2924" y="112"/>
                  </a:lnTo>
                  <a:lnTo>
                    <a:pt x="2907" y="137"/>
                  </a:lnTo>
                  <a:lnTo>
                    <a:pt x="2891" y="166"/>
                  </a:lnTo>
                  <a:lnTo>
                    <a:pt x="2855" y="226"/>
                  </a:lnTo>
                  <a:lnTo>
                    <a:pt x="2816" y="293"/>
                  </a:lnTo>
                  <a:lnTo>
                    <a:pt x="2775" y="361"/>
                  </a:lnTo>
                  <a:lnTo>
                    <a:pt x="2737" y="419"/>
                  </a:lnTo>
                  <a:lnTo>
                    <a:pt x="2701" y="471"/>
                  </a:lnTo>
                  <a:lnTo>
                    <a:pt x="2666" y="521"/>
                  </a:lnTo>
                  <a:lnTo>
                    <a:pt x="2630" y="572"/>
                  </a:lnTo>
                  <a:lnTo>
                    <a:pt x="2592" y="630"/>
                  </a:lnTo>
                  <a:lnTo>
                    <a:pt x="2550" y="697"/>
                  </a:lnTo>
                  <a:lnTo>
                    <a:pt x="2502" y="778"/>
                  </a:lnTo>
                  <a:lnTo>
                    <a:pt x="2455" y="859"/>
                  </a:lnTo>
                  <a:lnTo>
                    <a:pt x="2434" y="895"/>
                  </a:lnTo>
                  <a:lnTo>
                    <a:pt x="2412" y="929"/>
                  </a:lnTo>
                  <a:lnTo>
                    <a:pt x="2390" y="961"/>
                  </a:lnTo>
                  <a:lnTo>
                    <a:pt x="2366" y="993"/>
                  </a:lnTo>
                  <a:lnTo>
                    <a:pt x="2340" y="1025"/>
                  </a:lnTo>
                  <a:lnTo>
                    <a:pt x="2309" y="1057"/>
                  </a:lnTo>
                  <a:lnTo>
                    <a:pt x="2276" y="1090"/>
                  </a:lnTo>
                  <a:lnTo>
                    <a:pt x="2237" y="1127"/>
                  </a:lnTo>
                  <a:lnTo>
                    <a:pt x="2192" y="1165"/>
                  </a:lnTo>
                  <a:lnTo>
                    <a:pt x="2140" y="1206"/>
                  </a:lnTo>
                  <a:lnTo>
                    <a:pt x="2080" y="1253"/>
                  </a:lnTo>
                  <a:lnTo>
                    <a:pt x="2012" y="1304"/>
                  </a:lnTo>
                  <a:lnTo>
                    <a:pt x="1934" y="1359"/>
                  </a:lnTo>
                  <a:lnTo>
                    <a:pt x="1845" y="1422"/>
                  </a:lnTo>
                  <a:lnTo>
                    <a:pt x="1805" y="1450"/>
                  </a:lnTo>
                  <a:lnTo>
                    <a:pt x="1766" y="1479"/>
                  </a:lnTo>
                  <a:lnTo>
                    <a:pt x="1697" y="1532"/>
                  </a:lnTo>
                  <a:lnTo>
                    <a:pt x="1637" y="1581"/>
                  </a:lnTo>
                  <a:lnTo>
                    <a:pt x="1583" y="1626"/>
                  </a:lnTo>
                  <a:lnTo>
                    <a:pt x="1493" y="1705"/>
                  </a:lnTo>
                  <a:lnTo>
                    <a:pt x="1452" y="1739"/>
                  </a:lnTo>
                  <a:lnTo>
                    <a:pt x="1413" y="1772"/>
                  </a:lnTo>
                  <a:lnTo>
                    <a:pt x="1393" y="1787"/>
                  </a:lnTo>
                  <a:lnTo>
                    <a:pt x="1371" y="1801"/>
                  </a:lnTo>
                  <a:lnTo>
                    <a:pt x="1350" y="1815"/>
                  </a:lnTo>
                  <a:lnTo>
                    <a:pt x="1328" y="1828"/>
                  </a:lnTo>
                  <a:lnTo>
                    <a:pt x="1305" y="1841"/>
                  </a:lnTo>
                  <a:lnTo>
                    <a:pt x="1280" y="1854"/>
                  </a:lnTo>
                  <a:lnTo>
                    <a:pt x="1255" y="1866"/>
                  </a:lnTo>
                  <a:lnTo>
                    <a:pt x="1228" y="1878"/>
                  </a:lnTo>
                  <a:lnTo>
                    <a:pt x="1198" y="1889"/>
                  </a:lnTo>
                  <a:lnTo>
                    <a:pt x="1168" y="1899"/>
                  </a:lnTo>
                  <a:lnTo>
                    <a:pt x="1133" y="1910"/>
                  </a:lnTo>
                  <a:lnTo>
                    <a:pt x="1098" y="1920"/>
                  </a:lnTo>
                  <a:lnTo>
                    <a:pt x="1060" y="1930"/>
                  </a:lnTo>
                  <a:lnTo>
                    <a:pt x="1018" y="1939"/>
                  </a:lnTo>
                  <a:lnTo>
                    <a:pt x="973" y="1949"/>
                  </a:lnTo>
                  <a:lnTo>
                    <a:pt x="926" y="1958"/>
                  </a:lnTo>
                  <a:lnTo>
                    <a:pt x="882" y="1967"/>
                  </a:lnTo>
                  <a:lnTo>
                    <a:pt x="822" y="1976"/>
                  </a:lnTo>
                  <a:lnTo>
                    <a:pt x="746" y="1988"/>
                  </a:lnTo>
                  <a:lnTo>
                    <a:pt x="656" y="1999"/>
                  </a:lnTo>
                  <a:lnTo>
                    <a:pt x="552" y="2008"/>
                  </a:lnTo>
                  <a:lnTo>
                    <a:pt x="495" y="2013"/>
                  </a:lnTo>
                  <a:lnTo>
                    <a:pt x="436" y="2016"/>
                  </a:lnTo>
                  <a:lnTo>
                    <a:pt x="373" y="2020"/>
                  </a:lnTo>
                  <a:lnTo>
                    <a:pt x="308" y="2022"/>
                  </a:lnTo>
                  <a:lnTo>
                    <a:pt x="240" y="2024"/>
                  </a:lnTo>
                  <a:lnTo>
                    <a:pt x="171" y="2025"/>
                  </a:lnTo>
                  <a:lnTo>
                    <a:pt x="161" y="2025"/>
                  </a:lnTo>
                  <a:lnTo>
                    <a:pt x="153" y="2027"/>
                  </a:lnTo>
                  <a:lnTo>
                    <a:pt x="144" y="2031"/>
                  </a:lnTo>
                  <a:lnTo>
                    <a:pt x="136" y="2034"/>
                  </a:lnTo>
                  <a:lnTo>
                    <a:pt x="128" y="2040"/>
                  </a:lnTo>
                  <a:lnTo>
                    <a:pt x="120" y="2048"/>
                  </a:lnTo>
                  <a:lnTo>
                    <a:pt x="111" y="2057"/>
                  </a:lnTo>
                  <a:lnTo>
                    <a:pt x="104" y="2067"/>
                  </a:lnTo>
                  <a:lnTo>
                    <a:pt x="96" y="2079"/>
                  </a:lnTo>
                  <a:lnTo>
                    <a:pt x="89" y="2092"/>
                  </a:lnTo>
                  <a:lnTo>
                    <a:pt x="82" y="2108"/>
                  </a:lnTo>
                  <a:lnTo>
                    <a:pt x="75" y="2125"/>
                  </a:lnTo>
                  <a:lnTo>
                    <a:pt x="69" y="2144"/>
                  </a:lnTo>
                  <a:lnTo>
                    <a:pt x="62" y="2164"/>
                  </a:lnTo>
                  <a:lnTo>
                    <a:pt x="56" y="2187"/>
                  </a:lnTo>
                  <a:lnTo>
                    <a:pt x="50" y="2211"/>
                  </a:lnTo>
                  <a:lnTo>
                    <a:pt x="39" y="2266"/>
                  </a:lnTo>
                  <a:lnTo>
                    <a:pt x="30" y="2329"/>
                  </a:lnTo>
                  <a:lnTo>
                    <a:pt x="21" y="2400"/>
                  </a:lnTo>
                  <a:lnTo>
                    <a:pt x="14" y="2481"/>
                  </a:lnTo>
                  <a:lnTo>
                    <a:pt x="8" y="2569"/>
                  </a:lnTo>
                  <a:lnTo>
                    <a:pt x="4" y="2669"/>
                  </a:lnTo>
                  <a:lnTo>
                    <a:pt x="1" y="2779"/>
                  </a:lnTo>
                  <a:lnTo>
                    <a:pt x="0" y="2899"/>
                  </a:lnTo>
                  <a:lnTo>
                    <a:pt x="1" y="3018"/>
                  </a:lnTo>
                  <a:lnTo>
                    <a:pt x="4" y="3127"/>
                  </a:lnTo>
                  <a:lnTo>
                    <a:pt x="8" y="3227"/>
                  </a:lnTo>
                  <a:lnTo>
                    <a:pt x="14" y="3317"/>
                  </a:lnTo>
                  <a:lnTo>
                    <a:pt x="21" y="3397"/>
                  </a:lnTo>
                  <a:lnTo>
                    <a:pt x="30" y="3468"/>
                  </a:lnTo>
                  <a:lnTo>
                    <a:pt x="39" y="3531"/>
                  </a:lnTo>
                  <a:lnTo>
                    <a:pt x="50" y="3585"/>
                  </a:lnTo>
                  <a:lnTo>
                    <a:pt x="56" y="3609"/>
                  </a:lnTo>
                  <a:lnTo>
                    <a:pt x="62" y="3632"/>
                  </a:lnTo>
                  <a:lnTo>
                    <a:pt x="69" y="3653"/>
                  </a:lnTo>
                  <a:lnTo>
                    <a:pt x="75" y="3672"/>
                  </a:lnTo>
                  <a:lnTo>
                    <a:pt x="82" y="3688"/>
                  </a:lnTo>
                  <a:lnTo>
                    <a:pt x="89" y="3704"/>
                  </a:lnTo>
                  <a:lnTo>
                    <a:pt x="96" y="3717"/>
                  </a:lnTo>
                  <a:lnTo>
                    <a:pt x="104" y="3729"/>
                  </a:lnTo>
                  <a:lnTo>
                    <a:pt x="111" y="3739"/>
                  </a:lnTo>
                  <a:lnTo>
                    <a:pt x="120" y="3749"/>
                  </a:lnTo>
                  <a:lnTo>
                    <a:pt x="128" y="3756"/>
                  </a:lnTo>
                  <a:lnTo>
                    <a:pt x="136" y="3762"/>
                  </a:lnTo>
                  <a:lnTo>
                    <a:pt x="144" y="3767"/>
                  </a:lnTo>
                  <a:lnTo>
                    <a:pt x="153" y="3769"/>
                  </a:lnTo>
                  <a:lnTo>
                    <a:pt x="161" y="3771"/>
                  </a:lnTo>
                  <a:lnTo>
                    <a:pt x="171" y="3771"/>
                  </a:lnTo>
                  <a:lnTo>
                    <a:pt x="323" y="3772"/>
                  </a:lnTo>
                  <a:lnTo>
                    <a:pt x="470" y="3776"/>
                  </a:lnTo>
                  <a:lnTo>
                    <a:pt x="540" y="3778"/>
                  </a:lnTo>
                  <a:lnTo>
                    <a:pt x="608" y="3781"/>
                  </a:lnTo>
                  <a:lnTo>
                    <a:pt x="673" y="3784"/>
                  </a:lnTo>
                  <a:lnTo>
                    <a:pt x="737" y="3789"/>
                  </a:lnTo>
                  <a:lnTo>
                    <a:pt x="798" y="3794"/>
                  </a:lnTo>
                  <a:lnTo>
                    <a:pt x="857" y="3800"/>
                  </a:lnTo>
                  <a:lnTo>
                    <a:pt x="913" y="3807"/>
                  </a:lnTo>
                  <a:lnTo>
                    <a:pt x="968" y="3814"/>
                  </a:lnTo>
                  <a:lnTo>
                    <a:pt x="1020" y="3822"/>
                  </a:lnTo>
                  <a:lnTo>
                    <a:pt x="1068" y="3832"/>
                  </a:lnTo>
                  <a:lnTo>
                    <a:pt x="1114" y="3841"/>
                  </a:lnTo>
                  <a:lnTo>
                    <a:pt x="1158" y="3853"/>
                  </a:lnTo>
                  <a:lnTo>
                    <a:pt x="1229" y="3883"/>
                  </a:lnTo>
                  <a:lnTo>
                    <a:pt x="1303" y="3911"/>
                  </a:lnTo>
                  <a:lnTo>
                    <a:pt x="1378" y="3937"/>
                  </a:lnTo>
                  <a:lnTo>
                    <a:pt x="1455" y="3962"/>
                  </a:lnTo>
                  <a:lnTo>
                    <a:pt x="1534" y="3986"/>
                  </a:lnTo>
                  <a:lnTo>
                    <a:pt x="1612" y="4008"/>
                  </a:lnTo>
                  <a:lnTo>
                    <a:pt x="1691" y="4028"/>
                  </a:lnTo>
                  <a:lnTo>
                    <a:pt x="1770" y="4048"/>
                  </a:lnTo>
                  <a:lnTo>
                    <a:pt x="1850" y="4066"/>
                  </a:lnTo>
                  <a:lnTo>
                    <a:pt x="1928" y="4083"/>
                  </a:lnTo>
                  <a:lnTo>
                    <a:pt x="2005" y="4098"/>
                  </a:lnTo>
                  <a:lnTo>
                    <a:pt x="2081" y="4112"/>
                  </a:lnTo>
                  <a:lnTo>
                    <a:pt x="2155" y="4127"/>
                  </a:lnTo>
                  <a:lnTo>
                    <a:pt x="2228" y="4138"/>
                  </a:lnTo>
                  <a:lnTo>
                    <a:pt x="2365" y="4160"/>
                  </a:lnTo>
                  <a:lnTo>
                    <a:pt x="2485" y="4175"/>
                  </a:lnTo>
                  <a:lnTo>
                    <a:pt x="2597" y="4189"/>
                  </a:lnTo>
                  <a:lnTo>
                    <a:pt x="2700" y="4200"/>
                  </a:lnTo>
                  <a:lnTo>
                    <a:pt x="2797" y="4207"/>
                  </a:lnTo>
                  <a:lnTo>
                    <a:pt x="2886" y="4213"/>
                  </a:lnTo>
                  <a:lnTo>
                    <a:pt x="2968" y="4217"/>
                  </a:lnTo>
                  <a:lnTo>
                    <a:pt x="3043" y="4218"/>
                  </a:lnTo>
                  <a:lnTo>
                    <a:pt x="3113" y="4218"/>
                  </a:lnTo>
                  <a:lnTo>
                    <a:pt x="3178" y="4215"/>
                  </a:lnTo>
                  <a:lnTo>
                    <a:pt x="3238" y="4211"/>
                  </a:lnTo>
                  <a:lnTo>
                    <a:pt x="3293" y="4206"/>
                  </a:lnTo>
                  <a:lnTo>
                    <a:pt x="3345" y="4199"/>
                  </a:lnTo>
                  <a:lnTo>
                    <a:pt x="3393" y="4192"/>
                  </a:lnTo>
                  <a:lnTo>
                    <a:pt x="3438" y="4182"/>
                  </a:lnTo>
                  <a:lnTo>
                    <a:pt x="3479" y="4173"/>
                  </a:lnTo>
                  <a:lnTo>
                    <a:pt x="3520" y="4163"/>
                  </a:lnTo>
                  <a:lnTo>
                    <a:pt x="3520" y="4160"/>
                  </a:lnTo>
                  <a:lnTo>
                    <a:pt x="3540" y="4153"/>
                  </a:lnTo>
                  <a:lnTo>
                    <a:pt x="3560" y="4145"/>
                  </a:lnTo>
                  <a:lnTo>
                    <a:pt x="3578" y="4137"/>
                  </a:lnTo>
                  <a:lnTo>
                    <a:pt x="3595" y="4127"/>
                  </a:lnTo>
                  <a:lnTo>
                    <a:pt x="3613" y="4116"/>
                  </a:lnTo>
                  <a:lnTo>
                    <a:pt x="3630" y="4104"/>
                  </a:lnTo>
                  <a:lnTo>
                    <a:pt x="3645" y="4091"/>
                  </a:lnTo>
                  <a:lnTo>
                    <a:pt x="3659" y="4077"/>
                  </a:lnTo>
                  <a:lnTo>
                    <a:pt x="3673" y="4061"/>
                  </a:lnTo>
                  <a:lnTo>
                    <a:pt x="3687" y="4045"/>
                  </a:lnTo>
                  <a:lnTo>
                    <a:pt x="3698" y="4026"/>
                  </a:lnTo>
                  <a:lnTo>
                    <a:pt x="3710" y="4007"/>
                  </a:lnTo>
                  <a:lnTo>
                    <a:pt x="3720" y="3987"/>
                  </a:lnTo>
                  <a:lnTo>
                    <a:pt x="3729" y="3966"/>
                  </a:lnTo>
                  <a:lnTo>
                    <a:pt x="3737" y="3942"/>
                  </a:lnTo>
                  <a:lnTo>
                    <a:pt x="3746" y="3918"/>
                  </a:lnTo>
                  <a:lnTo>
                    <a:pt x="3752" y="3894"/>
                  </a:lnTo>
                  <a:lnTo>
                    <a:pt x="3756" y="3873"/>
                  </a:lnTo>
                  <a:lnTo>
                    <a:pt x="3760" y="3852"/>
                  </a:lnTo>
                  <a:lnTo>
                    <a:pt x="3761" y="3833"/>
                  </a:lnTo>
                  <a:lnTo>
                    <a:pt x="3762" y="3814"/>
                  </a:lnTo>
                  <a:lnTo>
                    <a:pt x="3762" y="3795"/>
                  </a:lnTo>
                  <a:lnTo>
                    <a:pt x="3760" y="3778"/>
                  </a:lnTo>
                  <a:lnTo>
                    <a:pt x="3758" y="3763"/>
                  </a:lnTo>
                  <a:lnTo>
                    <a:pt x="3753" y="3748"/>
                  </a:lnTo>
                  <a:lnTo>
                    <a:pt x="3747" y="3733"/>
                  </a:lnTo>
                  <a:lnTo>
                    <a:pt x="3741" y="3720"/>
                  </a:lnTo>
                  <a:lnTo>
                    <a:pt x="3733" y="3707"/>
                  </a:lnTo>
                  <a:lnTo>
                    <a:pt x="3724" y="3696"/>
                  </a:lnTo>
                  <a:lnTo>
                    <a:pt x="3714" y="3685"/>
                  </a:lnTo>
                  <a:lnTo>
                    <a:pt x="3702" y="3675"/>
                  </a:lnTo>
                  <a:lnTo>
                    <a:pt x="3689" y="3666"/>
                  </a:lnTo>
                  <a:lnTo>
                    <a:pt x="3750" y="3658"/>
                  </a:lnTo>
                  <a:lnTo>
                    <a:pt x="3784" y="3652"/>
                  </a:lnTo>
                  <a:lnTo>
                    <a:pt x="3816" y="3643"/>
                  </a:lnTo>
                  <a:lnTo>
                    <a:pt x="3846" y="3633"/>
                  </a:lnTo>
                  <a:lnTo>
                    <a:pt x="3875" y="3622"/>
                  </a:lnTo>
                  <a:lnTo>
                    <a:pt x="3902" y="3609"/>
                  </a:lnTo>
                  <a:lnTo>
                    <a:pt x="3928" y="3594"/>
                  </a:lnTo>
                  <a:lnTo>
                    <a:pt x="3953" y="3577"/>
                  </a:lnTo>
                  <a:lnTo>
                    <a:pt x="3974" y="3558"/>
                  </a:lnTo>
                  <a:lnTo>
                    <a:pt x="3985" y="3549"/>
                  </a:lnTo>
                  <a:lnTo>
                    <a:pt x="3996" y="3538"/>
                  </a:lnTo>
                  <a:lnTo>
                    <a:pt x="4005" y="3526"/>
                  </a:lnTo>
                  <a:lnTo>
                    <a:pt x="4013" y="3514"/>
                  </a:lnTo>
                  <a:lnTo>
                    <a:pt x="4023" y="3503"/>
                  </a:lnTo>
                  <a:lnTo>
                    <a:pt x="4030" y="3489"/>
                  </a:lnTo>
                  <a:lnTo>
                    <a:pt x="4038" y="3475"/>
                  </a:lnTo>
                  <a:lnTo>
                    <a:pt x="4045" y="3462"/>
                  </a:lnTo>
                  <a:lnTo>
                    <a:pt x="4051" y="3447"/>
                  </a:lnTo>
                  <a:lnTo>
                    <a:pt x="4057" y="3431"/>
                  </a:lnTo>
                  <a:lnTo>
                    <a:pt x="4062" y="3416"/>
                  </a:lnTo>
                  <a:lnTo>
                    <a:pt x="4067" y="3399"/>
                  </a:lnTo>
                  <a:lnTo>
                    <a:pt x="4071" y="3382"/>
                  </a:lnTo>
                  <a:lnTo>
                    <a:pt x="4074" y="3364"/>
                  </a:lnTo>
                  <a:lnTo>
                    <a:pt x="4077" y="3345"/>
                  </a:lnTo>
                  <a:lnTo>
                    <a:pt x="4080" y="3326"/>
                  </a:lnTo>
                  <a:lnTo>
                    <a:pt x="4081" y="3299"/>
                  </a:lnTo>
                  <a:lnTo>
                    <a:pt x="4082" y="3272"/>
                  </a:lnTo>
                  <a:lnTo>
                    <a:pt x="4081" y="3247"/>
                  </a:lnTo>
                  <a:lnTo>
                    <a:pt x="4078" y="3223"/>
                  </a:lnTo>
                  <a:lnTo>
                    <a:pt x="4075" y="3201"/>
                  </a:lnTo>
                  <a:lnTo>
                    <a:pt x="4070" y="3180"/>
                  </a:lnTo>
                  <a:lnTo>
                    <a:pt x="4064" y="3160"/>
                  </a:lnTo>
                  <a:lnTo>
                    <a:pt x="4056" y="3141"/>
                  </a:lnTo>
                  <a:lnTo>
                    <a:pt x="4048" y="3125"/>
                  </a:lnTo>
                  <a:lnTo>
                    <a:pt x="4037" y="3108"/>
                  </a:lnTo>
                  <a:lnTo>
                    <a:pt x="4025" y="3094"/>
                  </a:lnTo>
                  <a:lnTo>
                    <a:pt x="4013" y="3080"/>
                  </a:lnTo>
                  <a:lnTo>
                    <a:pt x="3999" y="3068"/>
                  </a:lnTo>
                  <a:lnTo>
                    <a:pt x="3984" y="3057"/>
                  </a:lnTo>
                  <a:lnTo>
                    <a:pt x="3967" y="3048"/>
                  </a:lnTo>
                  <a:lnTo>
                    <a:pt x="3951" y="3040"/>
                  </a:lnTo>
                  <a:lnTo>
                    <a:pt x="3983" y="3038"/>
                  </a:lnTo>
                  <a:lnTo>
                    <a:pt x="4013" y="3035"/>
                  </a:lnTo>
                  <a:lnTo>
                    <a:pt x="4044" y="3029"/>
                  </a:lnTo>
                  <a:lnTo>
                    <a:pt x="4073" y="3022"/>
                  </a:lnTo>
                  <a:lnTo>
                    <a:pt x="4100" y="3011"/>
                  </a:lnTo>
                  <a:lnTo>
                    <a:pt x="4127" y="2999"/>
                  </a:lnTo>
                  <a:lnTo>
                    <a:pt x="4139" y="2992"/>
                  </a:lnTo>
                  <a:lnTo>
                    <a:pt x="4152" y="2985"/>
                  </a:lnTo>
                  <a:lnTo>
                    <a:pt x="4164" y="2977"/>
                  </a:lnTo>
                  <a:lnTo>
                    <a:pt x="4174" y="2967"/>
                  </a:lnTo>
                  <a:lnTo>
                    <a:pt x="4185" y="2958"/>
                  </a:lnTo>
                  <a:lnTo>
                    <a:pt x="4196" y="2947"/>
                  </a:lnTo>
                  <a:lnTo>
                    <a:pt x="4206" y="2936"/>
                  </a:lnTo>
                  <a:lnTo>
                    <a:pt x="4216" y="2925"/>
                  </a:lnTo>
                  <a:lnTo>
                    <a:pt x="4225" y="2913"/>
                  </a:lnTo>
                  <a:lnTo>
                    <a:pt x="4234" y="2900"/>
                  </a:lnTo>
                  <a:lnTo>
                    <a:pt x="4242" y="2886"/>
                  </a:lnTo>
                  <a:lnTo>
                    <a:pt x="4249" y="2871"/>
                  </a:lnTo>
                  <a:lnTo>
                    <a:pt x="4256" y="2856"/>
                  </a:lnTo>
                  <a:lnTo>
                    <a:pt x="4263" y="2841"/>
                  </a:lnTo>
                  <a:lnTo>
                    <a:pt x="4269" y="2824"/>
                  </a:lnTo>
                  <a:lnTo>
                    <a:pt x="4274" y="2806"/>
                  </a:lnTo>
                  <a:lnTo>
                    <a:pt x="4279" y="2787"/>
                  </a:lnTo>
                  <a:lnTo>
                    <a:pt x="4283" y="2768"/>
                  </a:lnTo>
                  <a:lnTo>
                    <a:pt x="4287" y="2748"/>
                  </a:lnTo>
                  <a:lnTo>
                    <a:pt x="4289" y="2728"/>
                  </a:lnTo>
                  <a:lnTo>
                    <a:pt x="4292" y="2709"/>
                  </a:lnTo>
                  <a:lnTo>
                    <a:pt x="4293" y="2690"/>
                  </a:lnTo>
                  <a:lnTo>
                    <a:pt x="4293" y="2671"/>
                  </a:lnTo>
                  <a:lnTo>
                    <a:pt x="4293" y="2653"/>
                  </a:lnTo>
                  <a:lnTo>
                    <a:pt x="4292" y="2637"/>
                  </a:lnTo>
                  <a:lnTo>
                    <a:pt x="4289" y="2619"/>
                  </a:lnTo>
                  <a:lnTo>
                    <a:pt x="4286" y="2603"/>
                  </a:lnTo>
                  <a:lnTo>
                    <a:pt x="4282" y="2587"/>
                  </a:lnTo>
                  <a:lnTo>
                    <a:pt x="4277" y="2572"/>
                  </a:lnTo>
                  <a:lnTo>
                    <a:pt x="4273" y="2556"/>
                  </a:lnTo>
                  <a:lnTo>
                    <a:pt x="4267" y="2542"/>
                  </a:lnTo>
                  <a:lnTo>
                    <a:pt x="4261" y="2528"/>
                  </a:lnTo>
                  <a:lnTo>
                    <a:pt x="4254" y="2515"/>
                  </a:lnTo>
                  <a:lnTo>
                    <a:pt x="4245" y="2502"/>
                  </a:lnTo>
                  <a:lnTo>
                    <a:pt x="4237" y="2490"/>
                  </a:lnTo>
                  <a:lnTo>
                    <a:pt x="4228" y="2478"/>
                  </a:lnTo>
                  <a:lnTo>
                    <a:pt x="4218" y="2468"/>
                  </a:lnTo>
                  <a:lnTo>
                    <a:pt x="4209" y="2457"/>
                  </a:lnTo>
                  <a:lnTo>
                    <a:pt x="4197" y="2447"/>
                  </a:lnTo>
                  <a:lnTo>
                    <a:pt x="4186" y="2438"/>
                  </a:lnTo>
                  <a:lnTo>
                    <a:pt x="4174" y="2430"/>
                  </a:lnTo>
                  <a:lnTo>
                    <a:pt x="4163" y="2421"/>
                  </a:lnTo>
                  <a:lnTo>
                    <a:pt x="4150" y="2414"/>
                  </a:lnTo>
                  <a:lnTo>
                    <a:pt x="4137" y="2407"/>
                  </a:lnTo>
                  <a:lnTo>
                    <a:pt x="4123" y="2401"/>
                  </a:lnTo>
                  <a:lnTo>
                    <a:pt x="4109" y="2397"/>
                  </a:lnTo>
                  <a:lnTo>
                    <a:pt x="4095" y="2392"/>
                  </a:lnTo>
                  <a:lnTo>
                    <a:pt x="4080" y="2388"/>
                  </a:lnTo>
                  <a:lnTo>
                    <a:pt x="4065" y="2385"/>
                  </a:lnTo>
                  <a:lnTo>
                    <a:pt x="4050" y="2382"/>
                  </a:lnTo>
                  <a:lnTo>
                    <a:pt x="4033" y="2380"/>
                  </a:lnTo>
                  <a:lnTo>
                    <a:pt x="4018" y="237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642462" y="1689904"/>
            <a:ext cx="1007657" cy="916052"/>
            <a:chOff x="6300192" y="1347615"/>
            <a:chExt cx="1584176" cy="1440160"/>
          </a:xfrm>
        </p:grpSpPr>
        <p:sp>
          <p:nvSpPr>
            <p:cNvPr id="16" name="流程图: 手动操作 15"/>
            <p:cNvSpPr/>
            <p:nvPr/>
          </p:nvSpPr>
          <p:spPr>
            <a:xfrm rot="16200000">
              <a:off x="6372200" y="1275607"/>
              <a:ext cx="1440160" cy="1584176"/>
            </a:xfrm>
            <a:prstGeom prst="flowChartManualOperation">
              <a:avLst/>
            </a:prstGeom>
            <a:solidFill>
              <a:srgbClr val="515B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KSO_Shape"/>
            <p:cNvSpPr/>
            <p:nvPr/>
          </p:nvSpPr>
          <p:spPr bwMode="auto">
            <a:xfrm>
              <a:off x="6781990" y="1826331"/>
              <a:ext cx="546830" cy="547743"/>
            </a:xfrm>
            <a:custGeom>
              <a:avLst/>
              <a:gdLst/>
              <a:ahLst/>
              <a:cxnLst/>
              <a:rect l="0" t="0" r="r" b="b"/>
              <a:pathLst>
                <a:path w="1909763" h="1912938">
                  <a:moveTo>
                    <a:pt x="275590" y="1223963"/>
                  </a:moveTo>
                  <a:lnTo>
                    <a:pt x="276860" y="1225231"/>
                  </a:lnTo>
                  <a:lnTo>
                    <a:pt x="281623" y="1228085"/>
                  </a:lnTo>
                  <a:lnTo>
                    <a:pt x="285433" y="1229987"/>
                  </a:lnTo>
                  <a:lnTo>
                    <a:pt x="290513" y="1232207"/>
                  </a:lnTo>
                  <a:lnTo>
                    <a:pt x="296545" y="1235060"/>
                  </a:lnTo>
                  <a:lnTo>
                    <a:pt x="304165" y="1237280"/>
                  </a:lnTo>
                  <a:lnTo>
                    <a:pt x="312738" y="1239816"/>
                  </a:lnTo>
                  <a:lnTo>
                    <a:pt x="323215" y="1242036"/>
                  </a:lnTo>
                  <a:lnTo>
                    <a:pt x="335280" y="1244255"/>
                  </a:lnTo>
                  <a:lnTo>
                    <a:pt x="348933" y="1246157"/>
                  </a:lnTo>
                  <a:lnTo>
                    <a:pt x="364173" y="1248060"/>
                  </a:lnTo>
                  <a:lnTo>
                    <a:pt x="381318" y="1249328"/>
                  </a:lnTo>
                  <a:lnTo>
                    <a:pt x="400368" y="1249962"/>
                  </a:lnTo>
                  <a:lnTo>
                    <a:pt x="421958" y="1250279"/>
                  </a:lnTo>
                  <a:lnTo>
                    <a:pt x="425768" y="1261376"/>
                  </a:lnTo>
                  <a:lnTo>
                    <a:pt x="430213" y="1272474"/>
                  </a:lnTo>
                  <a:lnTo>
                    <a:pt x="434658" y="1282937"/>
                  </a:lnTo>
                  <a:lnTo>
                    <a:pt x="440055" y="1293083"/>
                  </a:lnTo>
                  <a:lnTo>
                    <a:pt x="445453" y="1303229"/>
                  </a:lnTo>
                  <a:lnTo>
                    <a:pt x="451485" y="1313375"/>
                  </a:lnTo>
                  <a:lnTo>
                    <a:pt x="457835" y="1322886"/>
                  </a:lnTo>
                  <a:lnTo>
                    <a:pt x="464185" y="1332081"/>
                  </a:lnTo>
                  <a:lnTo>
                    <a:pt x="471488" y="1341276"/>
                  </a:lnTo>
                  <a:lnTo>
                    <a:pt x="478473" y="1349837"/>
                  </a:lnTo>
                  <a:lnTo>
                    <a:pt x="485775" y="1358080"/>
                  </a:lnTo>
                  <a:lnTo>
                    <a:pt x="493395" y="1366324"/>
                  </a:lnTo>
                  <a:lnTo>
                    <a:pt x="500698" y="1374250"/>
                  </a:lnTo>
                  <a:lnTo>
                    <a:pt x="508635" y="1381860"/>
                  </a:lnTo>
                  <a:lnTo>
                    <a:pt x="516573" y="1388835"/>
                  </a:lnTo>
                  <a:lnTo>
                    <a:pt x="524510" y="1395493"/>
                  </a:lnTo>
                  <a:lnTo>
                    <a:pt x="532448" y="1402469"/>
                  </a:lnTo>
                  <a:lnTo>
                    <a:pt x="540385" y="1408810"/>
                  </a:lnTo>
                  <a:lnTo>
                    <a:pt x="555943" y="1420541"/>
                  </a:lnTo>
                  <a:lnTo>
                    <a:pt x="571500" y="1430687"/>
                  </a:lnTo>
                  <a:lnTo>
                    <a:pt x="586105" y="1439565"/>
                  </a:lnTo>
                  <a:lnTo>
                    <a:pt x="600075" y="1447492"/>
                  </a:lnTo>
                  <a:lnTo>
                    <a:pt x="612775" y="1453833"/>
                  </a:lnTo>
                  <a:lnTo>
                    <a:pt x="624523" y="1458589"/>
                  </a:lnTo>
                  <a:lnTo>
                    <a:pt x="634365" y="1462394"/>
                  </a:lnTo>
                  <a:lnTo>
                    <a:pt x="634365" y="1467784"/>
                  </a:lnTo>
                  <a:lnTo>
                    <a:pt x="634683" y="1473808"/>
                  </a:lnTo>
                  <a:lnTo>
                    <a:pt x="635318" y="1479832"/>
                  </a:lnTo>
                  <a:lnTo>
                    <a:pt x="636270" y="1486173"/>
                  </a:lnTo>
                  <a:lnTo>
                    <a:pt x="638810" y="1499173"/>
                  </a:lnTo>
                  <a:lnTo>
                    <a:pt x="641668" y="1512489"/>
                  </a:lnTo>
                  <a:lnTo>
                    <a:pt x="645795" y="1526440"/>
                  </a:lnTo>
                  <a:lnTo>
                    <a:pt x="650558" y="1540074"/>
                  </a:lnTo>
                  <a:lnTo>
                    <a:pt x="655321" y="1553707"/>
                  </a:lnTo>
                  <a:lnTo>
                    <a:pt x="660083" y="1566707"/>
                  </a:lnTo>
                  <a:lnTo>
                    <a:pt x="665481" y="1579389"/>
                  </a:lnTo>
                  <a:lnTo>
                    <a:pt x="670243" y="1590803"/>
                  </a:lnTo>
                  <a:lnTo>
                    <a:pt x="679133" y="1610144"/>
                  </a:lnTo>
                  <a:lnTo>
                    <a:pt x="685165" y="1623144"/>
                  </a:lnTo>
                  <a:lnTo>
                    <a:pt x="687388" y="1627900"/>
                  </a:lnTo>
                  <a:lnTo>
                    <a:pt x="0" y="1912938"/>
                  </a:lnTo>
                  <a:lnTo>
                    <a:pt x="275590" y="1223963"/>
                  </a:lnTo>
                  <a:close/>
                  <a:moveTo>
                    <a:pt x="923427" y="530225"/>
                  </a:moveTo>
                  <a:lnTo>
                    <a:pt x="931362" y="531813"/>
                  </a:lnTo>
                  <a:lnTo>
                    <a:pt x="941201" y="533401"/>
                  </a:lnTo>
                  <a:lnTo>
                    <a:pt x="951993" y="536259"/>
                  </a:lnTo>
                  <a:lnTo>
                    <a:pt x="965007" y="539435"/>
                  </a:lnTo>
                  <a:lnTo>
                    <a:pt x="978972" y="544199"/>
                  </a:lnTo>
                  <a:lnTo>
                    <a:pt x="994208" y="549281"/>
                  </a:lnTo>
                  <a:lnTo>
                    <a:pt x="1010713" y="555950"/>
                  </a:lnTo>
                  <a:lnTo>
                    <a:pt x="1028805" y="564526"/>
                  </a:lnTo>
                  <a:lnTo>
                    <a:pt x="1038327" y="568972"/>
                  </a:lnTo>
                  <a:lnTo>
                    <a:pt x="1047849" y="574053"/>
                  </a:lnTo>
                  <a:lnTo>
                    <a:pt x="1057689" y="579453"/>
                  </a:lnTo>
                  <a:lnTo>
                    <a:pt x="1067845" y="585487"/>
                  </a:lnTo>
                  <a:lnTo>
                    <a:pt x="1078320" y="591521"/>
                  </a:lnTo>
                  <a:lnTo>
                    <a:pt x="1088794" y="598191"/>
                  </a:lnTo>
                  <a:lnTo>
                    <a:pt x="1099903" y="605495"/>
                  </a:lnTo>
                  <a:lnTo>
                    <a:pt x="1111012" y="613118"/>
                  </a:lnTo>
                  <a:lnTo>
                    <a:pt x="1122439" y="621058"/>
                  </a:lnTo>
                  <a:lnTo>
                    <a:pt x="1133548" y="630268"/>
                  </a:lnTo>
                  <a:lnTo>
                    <a:pt x="1145609" y="639161"/>
                  </a:lnTo>
                  <a:lnTo>
                    <a:pt x="1157353" y="649006"/>
                  </a:lnTo>
                  <a:lnTo>
                    <a:pt x="1169415" y="659487"/>
                  </a:lnTo>
                  <a:lnTo>
                    <a:pt x="1181476" y="670285"/>
                  </a:lnTo>
                  <a:lnTo>
                    <a:pt x="1193855" y="681719"/>
                  </a:lnTo>
                  <a:lnTo>
                    <a:pt x="1206234" y="693787"/>
                  </a:lnTo>
                  <a:lnTo>
                    <a:pt x="1224326" y="712208"/>
                  </a:lnTo>
                  <a:lnTo>
                    <a:pt x="1241148" y="730311"/>
                  </a:lnTo>
                  <a:lnTo>
                    <a:pt x="1257336" y="748731"/>
                  </a:lnTo>
                  <a:lnTo>
                    <a:pt x="1272888" y="767152"/>
                  </a:lnTo>
                  <a:lnTo>
                    <a:pt x="1287172" y="785573"/>
                  </a:lnTo>
                  <a:lnTo>
                    <a:pt x="1300185" y="803993"/>
                  </a:lnTo>
                  <a:lnTo>
                    <a:pt x="1312246" y="822096"/>
                  </a:lnTo>
                  <a:lnTo>
                    <a:pt x="1323356" y="840199"/>
                  </a:lnTo>
                  <a:lnTo>
                    <a:pt x="1333513" y="857984"/>
                  </a:lnTo>
                  <a:lnTo>
                    <a:pt x="1343035" y="875770"/>
                  </a:lnTo>
                  <a:lnTo>
                    <a:pt x="1346843" y="884345"/>
                  </a:lnTo>
                  <a:lnTo>
                    <a:pt x="1350970" y="892920"/>
                  </a:lnTo>
                  <a:lnTo>
                    <a:pt x="1354461" y="901813"/>
                  </a:lnTo>
                  <a:lnTo>
                    <a:pt x="1357635" y="910388"/>
                  </a:lnTo>
                  <a:lnTo>
                    <a:pt x="1360809" y="918963"/>
                  </a:lnTo>
                  <a:lnTo>
                    <a:pt x="1363349" y="927220"/>
                  </a:lnTo>
                  <a:lnTo>
                    <a:pt x="1365570" y="935478"/>
                  </a:lnTo>
                  <a:lnTo>
                    <a:pt x="1367792" y="943735"/>
                  </a:lnTo>
                  <a:lnTo>
                    <a:pt x="1369697" y="951675"/>
                  </a:lnTo>
                  <a:lnTo>
                    <a:pt x="1370966" y="959933"/>
                  </a:lnTo>
                  <a:lnTo>
                    <a:pt x="1372236" y="967873"/>
                  </a:lnTo>
                  <a:lnTo>
                    <a:pt x="1373188" y="975495"/>
                  </a:lnTo>
                  <a:lnTo>
                    <a:pt x="774247" y="1579563"/>
                  </a:lnTo>
                  <a:lnTo>
                    <a:pt x="771708" y="1576387"/>
                  </a:lnTo>
                  <a:lnTo>
                    <a:pt x="768851" y="1572258"/>
                  </a:lnTo>
                  <a:lnTo>
                    <a:pt x="765042" y="1566542"/>
                  </a:lnTo>
                  <a:lnTo>
                    <a:pt x="760281" y="1559237"/>
                  </a:lnTo>
                  <a:lnTo>
                    <a:pt x="755520" y="1550344"/>
                  </a:lnTo>
                  <a:lnTo>
                    <a:pt x="749807" y="1540181"/>
                  </a:lnTo>
                  <a:lnTo>
                    <a:pt x="744728" y="1528113"/>
                  </a:lnTo>
                  <a:lnTo>
                    <a:pt x="739333" y="1515091"/>
                  </a:lnTo>
                  <a:lnTo>
                    <a:pt x="734254" y="1500164"/>
                  </a:lnTo>
                  <a:lnTo>
                    <a:pt x="731715" y="1492224"/>
                  </a:lnTo>
                  <a:lnTo>
                    <a:pt x="729493" y="1483967"/>
                  </a:lnTo>
                  <a:lnTo>
                    <a:pt x="727271" y="1475392"/>
                  </a:lnTo>
                  <a:lnTo>
                    <a:pt x="725367" y="1466181"/>
                  </a:lnTo>
                  <a:lnTo>
                    <a:pt x="724097" y="1457289"/>
                  </a:lnTo>
                  <a:lnTo>
                    <a:pt x="722510" y="1447443"/>
                  </a:lnTo>
                  <a:lnTo>
                    <a:pt x="721241" y="1437280"/>
                  </a:lnTo>
                  <a:lnTo>
                    <a:pt x="720288" y="1427117"/>
                  </a:lnTo>
                  <a:lnTo>
                    <a:pt x="719336" y="1416319"/>
                  </a:lnTo>
                  <a:lnTo>
                    <a:pt x="719336" y="1405203"/>
                  </a:lnTo>
                  <a:lnTo>
                    <a:pt x="719336" y="1394087"/>
                  </a:lnTo>
                  <a:lnTo>
                    <a:pt x="719971" y="1382018"/>
                  </a:lnTo>
                  <a:lnTo>
                    <a:pt x="705688" y="1375349"/>
                  </a:lnTo>
                  <a:lnTo>
                    <a:pt x="692039" y="1368362"/>
                  </a:lnTo>
                  <a:lnTo>
                    <a:pt x="679343" y="1361692"/>
                  </a:lnTo>
                  <a:lnTo>
                    <a:pt x="667282" y="1355023"/>
                  </a:lnTo>
                  <a:lnTo>
                    <a:pt x="655855" y="1348035"/>
                  </a:lnTo>
                  <a:lnTo>
                    <a:pt x="645381" y="1341366"/>
                  </a:lnTo>
                  <a:lnTo>
                    <a:pt x="635224" y="1334696"/>
                  </a:lnTo>
                  <a:lnTo>
                    <a:pt x="625385" y="1327709"/>
                  </a:lnTo>
                  <a:lnTo>
                    <a:pt x="616497" y="1321357"/>
                  </a:lnTo>
                  <a:lnTo>
                    <a:pt x="608245" y="1314688"/>
                  </a:lnTo>
                  <a:lnTo>
                    <a:pt x="599992" y="1308018"/>
                  </a:lnTo>
                  <a:lnTo>
                    <a:pt x="592692" y="1301349"/>
                  </a:lnTo>
                  <a:lnTo>
                    <a:pt x="585709" y="1294679"/>
                  </a:lnTo>
                  <a:lnTo>
                    <a:pt x="579361" y="1288327"/>
                  </a:lnTo>
                  <a:lnTo>
                    <a:pt x="573013" y="1281975"/>
                  </a:lnTo>
                  <a:lnTo>
                    <a:pt x="567300" y="1275306"/>
                  </a:lnTo>
                  <a:lnTo>
                    <a:pt x="561904" y="1268636"/>
                  </a:lnTo>
                  <a:lnTo>
                    <a:pt x="556825" y="1262285"/>
                  </a:lnTo>
                  <a:lnTo>
                    <a:pt x="552064" y="1255933"/>
                  </a:lnTo>
                  <a:lnTo>
                    <a:pt x="547621" y="1249898"/>
                  </a:lnTo>
                  <a:lnTo>
                    <a:pt x="539686" y="1237194"/>
                  </a:lnTo>
                  <a:lnTo>
                    <a:pt x="532703" y="1224808"/>
                  </a:lnTo>
                  <a:lnTo>
                    <a:pt x="526355" y="1212739"/>
                  </a:lnTo>
                  <a:lnTo>
                    <a:pt x="520641" y="1200988"/>
                  </a:lnTo>
                  <a:lnTo>
                    <a:pt x="509850" y="1177804"/>
                  </a:lnTo>
                  <a:lnTo>
                    <a:pt x="497471" y="1178122"/>
                  </a:lnTo>
                  <a:lnTo>
                    <a:pt x="485727" y="1178122"/>
                  </a:lnTo>
                  <a:lnTo>
                    <a:pt x="474300" y="1178122"/>
                  </a:lnTo>
                  <a:lnTo>
                    <a:pt x="463509" y="1177804"/>
                  </a:lnTo>
                  <a:lnTo>
                    <a:pt x="453352" y="1177169"/>
                  </a:lnTo>
                  <a:lnTo>
                    <a:pt x="443512" y="1175898"/>
                  </a:lnTo>
                  <a:lnTo>
                    <a:pt x="433673" y="1174628"/>
                  </a:lnTo>
                  <a:lnTo>
                    <a:pt x="424785" y="1173675"/>
                  </a:lnTo>
                  <a:lnTo>
                    <a:pt x="416215" y="1172087"/>
                  </a:lnTo>
                  <a:lnTo>
                    <a:pt x="408280" y="1170182"/>
                  </a:lnTo>
                  <a:lnTo>
                    <a:pt x="393045" y="1167006"/>
                  </a:lnTo>
                  <a:lnTo>
                    <a:pt x="379714" y="1162877"/>
                  </a:lnTo>
                  <a:lnTo>
                    <a:pt x="367653" y="1158431"/>
                  </a:lnTo>
                  <a:lnTo>
                    <a:pt x="357496" y="1153984"/>
                  </a:lnTo>
                  <a:lnTo>
                    <a:pt x="348926" y="1149855"/>
                  </a:lnTo>
                  <a:lnTo>
                    <a:pt x="341308" y="1146044"/>
                  </a:lnTo>
                  <a:lnTo>
                    <a:pt x="335595" y="1142551"/>
                  </a:lnTo>
                  <a:lnTo>
                    <a:pt x="331151" y="1139375"/>
                  </a:lnTo>
                  <a:lnTo>
                    <a:pt x="327660" y="1137152"/>
                  </a:lnTo>
                  <a:lnTo>
                    <a:pt x="325438" y="1134928"/>
                  </a:lnTo>
                  <a:lnTo>
                    <a:pt x="923427" y="530225"/>
                  </a:lnTo>
                  <a:close/>
                  <a:moveTo>
                    <a:pt x="1084432" y="388938"/>
                  </a:moveTo>
                  <a:lnTo>
                    <a:pt x="1089844" y="389573"/>
                  </a:lnTo>
                  <a:lnTo>
                    <a:pt x="1097165" y="389891"/>
                  </a:lnTo>
                  <a:lnTo>
                    <a:pt x="1106715" y="390843"/>
                  </a:lnTo>
                  <a:lnTo>
                    <a:pt x="1118175" y="392748"/>
                  </a:lnTo>
                  <a:lnTo>
                    <a:pt x="1132499" y="396241"/>
                  </a:lnTo>
                  <a:lnTo>
                    <a:pt x="1140458" y="398146"/>
                  </a:lnTo>
                  <a:lnTo>
                    <a:pt x="1148734" y="400686"/>
                  </a:lnTo>
                  <a:lnTo>
                    <a:pt x="1157329" y="403226"/>
                  </a:lnTo>
                  <a:lnTo>
                    <a:pt x="1166879" y="406718"/>
                  </a:lnTo>
                  <a:lnTo>
                    <a:pt x="1176747" y="410528"/>
                  </a:lnTo>
                  <a:lnTo>
                    <a:pt x="1187252" y="414656"/>
                  </a:lnTo>
                  <a:lnTo>
                    <a:pt x="1197756" y="419418"/>
                  </a:lnTo>
                  <a:lnTo>
                    <a:pt x="1208579" y="424816"/>
                  </a:lnTo>
                  <a:lnTo>
                    <a:pt x="1220358" y="430848"/>
                  </a:lnTo>
                  <a:lnTo>
                    <a:pt x="1232136" y="437198"/>
                  </a:lnTo>
                  <a:lnTo>
                    <a:pt x="1244550" y="444183"/>
                  </a:lnTo>
                  <a:lnTo>
                    <a:pt x="1256965" y="452121"/>
                  </a:lnTo>
                  <a:lnTo>
                    <a:pt x="1270017" y="460376"/>
                  </a:lnTo>
                  <a:lnTo>
                    <a:pt x="1283386" y="469901"/>
                  </a:lnTo>
                  <a:lnTo>
                    <a:pt x="1296438" y="480061"/>
                  </a:lnTo>
                  <a:lnTo>
                    <a:pt x="1310444" y="490856"/>
                  </a:lnTo>
                  <a:lnTo>
                    <a:pt x="1324450" y="502286"/>
                  </a:lnTo>
                  <a:lnTo>
                    <a:pt x="1338775" y="514986"/>
                  </a:lnTo>
                  <a:lnTo>
                    <a:pt x="1353100" y="528003"/>
                  </a:lnTo>
                  <a:lnTo>
                    <a:pt x="1367743" y="542291"/>
                  </a:lnTo>
                  <a:lnTo>
                    <a:pt x="1382386" y="557531"/>
                  </a:lnTo>
                  <a:lnTo>
                    <a:pt x="1396074" y="572136"/>
                  </a:lnTo>
                  <a:lnTo>
                    <a:pt x="1408489" y="586423"/>
                  </a:lnTo>
                  <a:lnTo>
                    <a:pt x="1420267" y="600393"/>
                  </a:lnTo>
                  <a:lnTo>
                    <a:pt x="1430772" y="613728"/>
                  </a:lnTo>
                  <a:lnTo>
                    <a:pt x="1440640" y="627381"/>
                  </a:lnTo>
                  <a:lnTo>
                    <a:pt x="1449235" y="640081"/>
                  </a:lnTo>
                  <a:lnTo>
                    <a:pt x="1457511" y="653098"/>
                  </a:lnTo>
                  <a:lnTo>
                    <a:pt x="1464833" y="665163"/>
                  </a:lnTo>
                  <a:lnTo>
                    <a:pt x="1471517" y="676911"/>
                  </a:lnTo>
                  <a:lnTo>
                    <a:pt x="1477566" y="688341"/>
                  </a:lnTo>
                  <a:lnTo>
                    <a:pt x="1482341" y="699136"/>
                  </a:lnTo>
                  <a:lnTo>
                    <a:pt x="1487434" y="709613"/>
                  </a:lnTo>
                  <a:lnTo>
                    <a:pt x="1490935" y="720408"/>
                  </a:lnTo>
                  <a:lnTo>
                    <a:pt x="1494755" y="729616"/>
                  </a:lnTo>
                  <a:lnTo>
                    <a:pt x="1497939" y="739141"/>
                  </a:lnTo>
                  <a:lnTo>
                    <a:pt x="1500167" y="747713"/>
                  </a:lnTo>
                  <a:lnTo>
                    <a:pt x="1502395" y="756286"/>
                  </a:lnTo>
                  <a:lnTo>
                    <a:pt x="1503987" y="763906"/>
                  </a:lnTo>
                  <a:lnTo>
                    <a:pt x="1505260" y="771526"/>
                  </a:lnTo>
                  <a:lnTo>
                    <a:pt x="1507170" y="784543"/>
                  </a:lnTo>
                  <a:lnTo>
                    <a:pt x="1508125" y="795338"/>
                  </a:lnTo>
                  <a:lnTo>
                    <a:pt x="1508125" y="804228"/>
                  </a:lnTo>
                  <a:lnTo>
                    <a:pt x="1507807" y="810261"/>
                  </a:lnTo>
                  <a:lnTo>
                    <a:pt x="1506852" y="815341"/>
                  </a:lnTo>
                  <a:lnTo>
                    <a:pt x="1444778" y="877888"/>
                  </a:lnTo>
                  <a:lnTo>
                    <a:pt x="1442550" y="864553"/>
                  </a:lnTo>
                  <a:lnTo>
                    <a:pt x="1439048" y="851218"/>
                  </a:lnTo>
                  <a:lnTo>
                    <a:pt x="1435228" y="836296"/>
                  </a:lnTo>
                  <a:lnTo>
                    <a:pt x="1430135" y="821691"/>
                  </a:lnTo>
                  <a:lnTo>
                    <a:pt x="1424087" y="806451"/>
                  </a:lnTo>
                  <a:lnTo>
                    <a:pt x="1416765" y="790576"/>
                  </a:lnTo>
                  <a:lnTo>
                    <a:pt x="1408807" y="774383"/>
                  </a:lnTo>
                  <a:lnTo>
                    <a:pt x="1399894" y="757873"/>
                  </a:lnTo>
                  <a:lnTo>
                    <a:pt x="1390026" y="741363"/>
                  </a:lnTo>
                  <a:lnTo>
                    <a:pt x="1378884" y="724536"/>
                  </a:lnTo>
                  <a:lnTo>
                    <a:pt x="1367106" y="707073"/>
                  </a:lnTo>
                  <a:lnTo>
                    <a:pt x="1353737" y="689928"/>
                  </a:lnTo>
                  <a:lnTo>
                    <a:pt x="1340048" y="672466"/>
                  </a:lnTo>
                  <a:lnTo>
                    <a:pt x="1325087" y="655003"/>
                  </a:lnTo>
                  <a:lnTo>
                    <a:pt x="1308852" y="637541"/>
                  </a:lnTo>
                  <a:lnTo>
                    <a:pt x="1291981" y="620396"/>
                  </a:lnTo>
                  <a:lnTo>
                    <a:pt x="1278611" y="607061"/>
                  </a:lnTo>
                  <a:lnTo>
                    <a:pt x="1264923" y="594361"/>
                  </a:lnTo>
                  <a:lnTo>
                    <a:pt x="1251235" y="582296"/>
                  </a:lnTo>
                  <a:lnTo>
                    <a:pt x="1238184" y="570866"/>
                  </a:lnTo>
                  <a:lnTo>
                    <a:pt x="1224814" y="560388"/>
                  </a:lnTo>
                  <a:lnTo>
                    <a:pt x="1212081" y="550228"/>
                  </a:lnTo>
                  <a:lnTo>
                    <a:pt x="1199348" y="541021"/>
                  </a:lnTo>
                  <a:lnTo>
                    <a:pt x="1187252" y="532448"/>
                  </a:lnTo>
                  <a:lnTo>
                    <a:pt x="1175155" y="524511"/>
                  </a:lnTo>
                  <a:lnTo>
                    <a:pt x="1163059" y="516573"/>
                  </a:lnTo>
                  <a:lnTo>
                    <a:pt x="1151917" y="509588"/>
                  </a:lnTo>
                  <a:lnTo>
                    <a:pt x="1140776" y="502921"/>
                  </a:lnTo>
                  <a:lnTo>
                    <a:pt x="1129953" y="496888"/>
                  </a:lnTo>
                  <a:lnTo>
                    <a:pt x="1119766" y="491808"/>
                  </a:lnTo>
                  <a:lnTo>
                    <a:pt x="1109580" y="486411"/>
                  </a:lnTo>
                  <a:lnTo>
                    <a:pt x="1100030" y="481966"/>
                  </a:lnTo>
                  <a:lnTo>
                    <a:pt x="1082522" y="474028"/>
                  </a:lnTo>
                  <a:lnTo>
                    <a:pt x="1066287" y="467678"/>
                  </a:lnTo>
                  <a:lnTo>
                    <a:pt x="1052599" y="462598"/>
                  </a:lnTo>
                  <a:lnTo>
                    <a:pt x="1040821" y="459106"/>
                  </a:lnTo>
                  <a:lnTo>
                    <a:pt x="1031590" y="456248"/>
                  </a:lnTo>
                  <a:lnTo>
                    <a:pt x="1024905" y="454343"/>
                  </a:lnTo>
                  <a:lnTo>
                    <a:pt x="1019175" y="453391"/>
                  </a:lnTo>
                  <a:lnTo>
                    <a:pt x="1084432" y="388938"/>
                  </a:lnTo>
                  <a:close/>
                  <a:moveTo>
                    <a:pt x="1213168" y="238125"/>
                  </a:moveTo>
                  <a:lnTo>
                    <a:pt x="1218883" y="238125"/>
                  </a:lnTo>
                  <a:lnTo>
                    <a:pt x="1226186" y="238759"/>
                  </a:lnTo>
                  <a:lnTo>
                    <a:pt x="1236028" y="239709"/>
                  </a:lnTo>
                  <a:lnTo>
                    <a:pt x="1248411" y="242245"/>
                  </a:lnTo>
                  <a:lnTo>
                    <a:pt x="1263016" y="245414"/>
                  </a:lnTo>
                  <a:lnTo>
                    <a:pt x="1270953" y="247315"/>
                  </a:lnTo>
                  <a:lnTo>
                    <a:pt x="1280161" y="249850"/>
                  </a:lnTo>
                  <a:lnTo>
                    <a:pt x="1289051" y="253020"/>
                  </a:lnTo>
                  <a:lnTo>
                    <a:pt x="1298893" y="256506"/>
                  </a:lnTo>
                  <a:lnTo>
                    <a:pt x="1309053" y="260625"/>
                  </a:lnTo>
                  <a:lnTo>
                    <a:pt x="1319848" y="264745"/>
                  </a:lnTo>
                  <a:lnTo>
                    <a:pt x="1330961" y="269816"/>
                  </a:lnTo>
                  <a:lnTo>
                    <a:pt x="1342391" y="275203"/>
                  </a:lnTo>
                  <a:lnTo>
                    <a:pt x="1354456" y="281541"/>
                  </a:lnTo>
                  <a:lnTo>
                    <a:pt x="1366838" y="288196"/>
                  </a:lnTo>
                  <a:lnTo>
                    <a:pt x="1379538" y="295802"/>
                  </a:lnTo>
                  <a:lnTo>
                    <a:pt x="1392873" y="303725"/>
                  </a:lnTo>
                  <a:lnTo>
                    <a:pt x="1405891" y="312598"/>
                  </a:lnTo>
                  <a:lnTo>
                    <a:pt x="1419861" y="322422"/>
                  </a:lnTo>
                  <a:lnTo>
                    <a:pt x="1433831" y="332880"/>
                  </a:lnTo>
                  <a:lnTo>
                    <a:pt x="1448436" y="344289"/>
                  </a:lnTo>
                  <a:lnTo>
                    <a:pt x="1463041" y="356332"/>
                  </a:lnTo>
                  <a:lnTo>
                    <a:pt x="1477963" y="369325"/>
                  </a:lnTo>
                  <a:lnTo>
                    <a:pt x="1492886" y="383269"/>
                  </a:lnTo>
                  <a:lnTo>
                    <a:pt x="1508126" y="398164"/>
                  </a:lnTo>
                  <a:lnTo>
                    <a:pt x="1523366" y="413692"/>
                  </a:lnTo>
                  <a:lnTo>
                    <a:pt x="1537653" y="428587"/>
                  </a:lnTo>
                  <a:lnTo>
                    <a:pt x="1550353" y="443481"/>
                  </a:lnTo>
                  <a:lnTo>
                    <a:pt x="1562418" y="458376"/>
                  </a:lnTo>
                  <a:lnTo>
                    <a:pt x="1573848" y="472637"/>
                  </a:lnTo>
                  <a:lnTo>
                    <a:pt x="1583691" y="486264"/>
                  </a:lnTo>
                  <a:lnTo>
                    <a:pt x="1593216" y="499891"/>
                  </a:lnTo>
                  <a:lnTo>
                    <a:pt x="1601471" y="512884"/>
                  </a:lnTo>
                  <a:lnTo>
                    <a:pt x="1609091" y="525878"/>
                  </a:lnTo>
                  <a:lnTo>
                    <a:pt x="1616076" y="538237"/>
                  </a:lnTo>
                  <a:lnTo>
                    <a:pt x="1622108" y="549963"/>
                  </a:lnTo>
                  <a:lnTo>
                    <a:pt x="1627823" y="561371"/>
                  </a:lnTo>
                  <a:lnTo>
                    <a:pt x="1632268" y="572780"/>
                  </a:lnTo>
                  <a:lnTo>
                    <a:pt x="1636713" y="583238"/>
                  </a:lnTo>
                  <a:lnTo>
                    <a:pt x="1640206" y="593379"/>
                  </a:lnTo>
                  <a:lnTo>
                    <a:pt x="1643699" y="603203"/>
                  </a:lnTo>
                  <a:lnTo>
                    <a:pt x="1646239" y="612077"/>
                  </a:lnTo>
                  <a:lnTo>
                    <a:pt x="1648143" y="620633"/>
                  </a:lnTo>
                  <a:lnTo>
                    <a:pt x="1650049" y="628873"/>
                  </a:lnTo>
                  <a:lnTo>
                    <a:pt x="1651636" y="636478"/>
                  </a:lnTo>
                  <a:lnTo>
                    <a:pt x="1652589" y="643767"/>
                  </a:lnTo>
                  <a:lnTo>
                    <a:pt x="1653541" y="650422"/>
                  </a:lnTo>
                  <a:lnTo>
                    <a:pt x="1654176" y="661514"/>
                  </a:lnTo>
                  <a:lnTo>
                    <a:pt x="1654176" y="670705"/>
                  </a:lnTo>
                  <a:lnTo>
                    <a:pt x="1653859" y="677043"/>
                  </a:lnTo>
                  <a:lnTo>
                    <a:pt x="1652906" y="682747"/>
                  </a:lnTo>
                  <a:lnTo>
                    <a:pt x="1588136" y="747713"/>
                  </a:lnTo>
                  <a:lnTo>
                    <a:pt x="1585596" y="733769"/>
                  </a:lnTo>
                  <a:lnTo>
                    <a:pt x="1582421" y="719508"/>
                  </a:lnTo>
                  <a:lnTo>
                    <a:pt x="1578293" y="704297"/>
                  </a:lnTo>
                  <a:lnTo>
                    <a:pt x="1572896" y="689085"/>
                  </a:lnTo>
                  <a:lnTo>
                    <a:pt x="1566546" y="672923"/>
                  </a:lnTo>
                  <a:lnTo>
                    <a:pt x="1559561" y="656761"/>
                  </a:lnTo>
                  <a:lnTo>
                    <a:pt x="1550671" y="639964"/>
                  </a:lnTo>
                  <a:lnTo>
                    <a:pt x="1541463" y="622534"/>
                  </a:lnTo>
                  <a:lnTo>
                    <a:pt x="1531303" y="605105"/>
                  </a:lnTo>
                  <a:lnTo>
                    <a:pt x="1519556" y="587358"/>
                  </a:lnTo>
                  <a:lnTo>
                    <a:pt x="1507173" y="569294"/>
                  </a:lnTo>
                  <a:lnTo>
                    <a:pt x="1493521" y="551230"/>
                  </a:lnTo>
                  <a:lnTo>
                    <a:pt x="1479233" y="533166"/>
                  </a:lnTo>
                  <a:lnTo>
                    <a:pt x="1463676" y="514786"/>
                  </a:lnTo>
                  <a:lnTo>
                    <a:pt x="1446848" y="497039"/>
                  </a:lnTo>
                  <a:lnTo>
                    <a:pt x="1429386" y="478975"/>
                  </a:lnTo>
                  <a:lnTo>
                    <a:pt x="1415098" y="465031"/>
                  </a:lnTo>
                  <a:lnTo>
                    <a:pt x="1400811" y="451721"/>
                  </a:lnTo>
                  <a:lnTo>
                    <a:pt x="1386841" y="439362"/>
                  </a:lnTo>
                  <a:lnTo>
                    <a:pt x="1372871" y="427636"/>
                  </a:lnTo>
                  <a:lnTo>
                    <a:pt x="1359536" y="416544"/>
                  </a:lnTo>
                  <a:lnTo>
                    <a:pt x="1345883" y="406086"/>
                  </a:lnTo>
                  <a:lnTo>
                    <a:pt x="1332548" y="396262"/>
                  </a:lnTo>
                  <a:lnTo>
                    <a:pt x="1319848" y="387389"/>
                  </a:lnTo>
                  <a:lnTo>
                    <a:pt x="1307148" y="378832"/>
                  </a:lnTo>
                  <a:lnTo>
                    <a:pt x="1295083" y="370909"/>
                  </a:lnTo>
                  <a:lnTo>
                    <a:pt x="1283018" y="363620"/>
                  </a:lnTo>
                  <a:lnTo>
                    <a:pt x="1271271" y="356648"/>
                  </a:lnTo>
                  <a:lnTo>
                    <a:pt x="1260158" y="350627"/>
                  </a:lnTo>
                  <a:lnTo>
                    <a:pt x="1249681" y="344606"/>
                  </a:lnTo>
                  <a:lnTo>
                    <a:pt x="1239203" y="339219"/>
                  </a:lnTo>
                  <a:lnTo>
                    <a:pt x="1229361" y="334782"/>
                  </a:lnTo>
                  <a:lnTo>
                    <a:pt x="1210628" y="326542"/>
                  </a:lnTo>
                  <a:lnTo>
                    <a:pt x="1193801" y="319887"/>
                  </a:lnTo>
                  <a:lnTo>
                    <a:pt x="1179513" y="314500"/>
                  </a:lnTo>
                  <a:lnTo>
                    <a:pt x="1167766" y="310697"/>
                  </a:lnTo>
                  <a:lnTo>
                    <a:pt x="1157923" y="307845"/>
                  </a:lnTo>
                  <a:lnTo>
                    <a:pt x="1150621" y="306260"/>
                  </a:lnTo>
                  <a:lnTo>
                    <a:pt x="1144588" y="304992"/>
                  </a:lnTo>
                  <a:lnTo>
                    <a:pt x="1213168" y="238125"/>
                  </a:lnTo>
                  <a:close/>
                  <a:moveTo>
                    <a:pt x="1555569" y="0"/>
                  </a:moveTo>
                  <a:lnTo>
                    <a:pt x="1566687" y="0"/>
                  </a:lnTo>
                  <a:lnTo>
                    <a:pt x="1578441" y="0"/>
                  </a:lnTo>
                  <a:lnTo>
                    <a:pt x="1589876" y="1272"/>
                  </a:lnTo>
                  <a:lnTo>
                    <a:pt x="1601948" y="2862"/>
                  </a:lnTo>
                  <a:lnTo>
                    <a:pt x="1614337" y="5088"/>
                  </a:lnTo>
                  <a:lnTo>
                    <a:pt x="1627043" y="7950"/>
                  </a:lnTo>
                  <a:lnTo>
                    <a:pt x="1640385" y="11766"/>
                  </a:lnTo>
                  <a:lnTo>
                    <a:pt x="1653409" y="16218"/>
                  </a:lnTo>
                  <a:lnTo>
                    <a:pt x="1667386" y="21624"/>
                  </a:lnTo>
                  <a:lnTo>
                    <a:pt x="1681363" y="27984"/>
                  </a:lnTo>
                  <a:lnTo>
                    <a:pt x="1695976" y="35298"/>
                  </a:lnTo>
                  <a:lnTo>
                    <a:pt x="1710588" y="42930"/>
                  </a:lnTo>
                  <a:lnTo>
                    <a:pt x="1725836" y="52152"/>
                  </a:lnTo>
                  <a:lnTo>
                    <a:pt x="1741084" y="62010"/>
                  </a:lnTo>
                  <a:lnTo>
                    <a:pt x="1756649" y="72822"/>
                  </a:lnTo>
                  <a:lnTo>
                    <a:pt x="1772850" y="84588"/>
                  </a:lnTo>
                  <a:lnTo>
                    <a:pt x="1789051" y="97626"/>
                  </a:lnTo>
                  <a:lnTo>
                    <a:pt x="1804617" y="111300"/>
                  </a:lnTo>
                  <a:lnTo>
                    <a:pt x="1819547" y="124656"/>
                  </a:lnTo>
                  <a:lnTo>
                    <a:pt x="1832571" y="138330"/>
                  </a:lnTo>
                  <a:lnTo>
                    <a:pt x="1844642" y="151686"/>
                  </a:lnTo>
                  <a:lnTo>
                    <a:pt x="1856078" y="165042"/>
                  </a:lnTo>
                  <a:lnTo>
                    <a:pt x="1865608" y="178398"/>
                  </a:lnTo>
                  <a:lnTo>
                    <a:pt x="1874502" y="191755"/>
                  </a:lnTo>
                  <a:lnTo>
                    <a:pt x="1881809" y="204475"/>
                  </a:lnTo>
                  <a:lnTo>
                    <a:pt x="1888797" y="217831"/>
                  </a:lnTo>
                  <a:lnTo>
                    <a:pt x="1894197" y="230869"/>
                  </a:lnTo>
                  <a:lnTo>
                    <a:pt x="1898962" y="243907"/>
                  </a:lnTo>
                  <a:lnTo>
                    <a:pt x="1902457" y="256309"/>
                  </a:lnTo>
                  <a:lnTo>
                    <a:pt x="1905633" y="268711"/>
                  </a:lnTo>
                  <a:lnTo>
                    <a:pt x="1907857" y="281113"/>
                  </a:lnTo>
                  <a:lnTo>
                    <a:pt x="1908810" y="293197"/>
                  </a:lnTo>
                  <a:lnTo>
                    <a:pt x="1909763" y="305281"/>
                  </a:lnTo>
                  <a:lnTo>
                    <a:pt x="1909763" y="316729"/>
                  </a:lnTo>
                  <a:lnTo>
                    <a:pt x="1908492" y="328177"/>
                  </a:lnTo>
                  <a:lnTo>
                    <a:pt x="1907539" y="339307"/>
                  </a:lnTo>
                  <a:lnTo>
                    <a:pt x="1905316" y="350437"/>
                  </a:lnTo>
                  <a:lnTo>
                    <a:pt x="1902457" y="360931"/>
                  </a:lnTo>
                  <a:lnTo>
                    <a:pt x="1899598" y="371425"/>
                  </a:lnTo>
                  <a:lnTo>
                    <a:pt x="1895786" y="381601"/>
                  </a:lnTo>
                  <a:lnTo>
                    <a:pt x="1891656" y="391459"/>
                  </a:lnTo>
                  <a:lnTo>
                    <a:pt x="1887527" y="400681"/>
                  </a:lnTo>
                  <a:lnTo>
                    <a:pt x="1882762" y="409903"/>
                  </a:lnTo>
                  <a:lnTo>
                    <a:pt x="1877361" y="418490"/>
                  </a:lnTo>
                  <a:lnTo>
                    <a:pt x="1871643" y="426758"/>
                  </a:lnTo>
                  <a:lnTo>
                    <a:pt x="1865925" y="434708"/>
                  </a:lnTo>
                  <a:lnTo>
                    <a:pt x="1860208" y="442340"/>
                  </a:lnTo>
                  <a:lnTo>
                    <a:pt x="1854172" y="449336"/>
                  </a:lnTo>
                  <a:lnTo>
                    <a:pt x="1847501" y="456014"/>
                  </a:lnTo>
                  <a:lnTo>
                    <a:pt x="1841783" y="463328"/>
                  </a:lnTo>
                  <a:lnTo>
                    <a:pt x="1830983" y="476048"/>
                  </a:lnTo>
                  <a:lnTo>
                    <a:pt x="1801122" y="514208"/>
                  </a:lnTo>
                  <a:lnTo>
                    <a:pt x="1764909" y="560636"/>
                  </a:lnTo>
                  <a:lnTo>
                    <a:pt x="1730283" y="604838"/>
                  </a:lnTo>
                  <a:lnTo>
                    <a:pt x="1729648" y="593708"/>
                  </a:lnTo>
                  <a:lnTo>
                    <a:pt x="1728377" y="581306"/>
                  </a:lnTo>
                  <a:lnTo>
                    <a:pt x="1726471" y="567632"/>
                  </a:lnTo>
                  <a:lnTo>
                    <a:pt x="1723930" y="553322"/>
                  </a:lnTo>
                  <a:lnTo>
                    <a:pt x="1720118" y="537740"/>
                  </a:lnTo>
                  <a:lnTo>
                    <a:pt x="1715353" y="521840"/>
                  </a:lnTo>
                  <a:lnTo>
                    <a:pt x="1712494" y="513254"/>
                  </a:lnTo>
                  <a:lnTo>
                    <a:pt x="1709318" y="504668"/>
                  </a:lnTo>
                  <a:lnTo>
                    <a:pt x="1705823" y="496082"/>
                  </a:lnTo>
                  <a:lnTo>
                    <a:pt x="1702011" y="487178"/>
                  </a:lnTo>
                  <a:lnTo>
                    <a:pt x="1697882" y="477638"/>
                  </a:lnTo>
                  <a:lnTo>
                    <a:pt x="1693117" y="468098"/>
                  </a:lnTo>
                  <a:lnTo>
                    <a:pt x="1688034" y="458876"/>
                  </a:lnTo>
                  <a:lnTo>
                    <a:pt x="1682952" y="449018"/>
                  </a:lnTo>
                  <a:lnTo>
                    <a:pt x="1677234" y="439160"/>
                  </a:lnTo>
                  <a:lnTo>
                    <a:pt x="1670881" y="428984"/>
                  </a:lnTo>
                  <a:lnTo>
                    <a:pt x="1664527" y="418808"/>
                  </a:lnTo>
                  <a:lnTo>
                    <a:pt x="1657221" y="408631"/>
                  </a:lnTo>
                  <a:lnTo>
                    <a:pt x="1649915" y="398137"/>
                  </a:lnTo>
                  <a:lnTo>
                    <a:pt x="1641973" y="387643"/>
                  </a:lnTo>
                  <a:lnTo>
                    <a:pt x="1633079" y="376831"/>
                  </a:lnTo>
                  <a:lnTo>
                    <a:pt x="1624184" y="365701"/>
                  </a:lnTo>
                  <a:lnTo>
                    <a:pt x="1614337" y="354889"/>
                  </a:lnTo>
                  <a:lnTo>
                    <a:pt x="1604489" y="343441"/>
                  </a:lnTo>
                  <a:lnTo>
                    <a:pt x="1593688" y="332311"/>
                  </a:lnTo>
                  <a:lnTo>
                    <a:pt x="1582570" y="320863"/>
                  </a:lnTo>
                  <a:lnTo>
                    <a:pt x="1571134" y="310051"/>
                  </a:lnTo>
                  <a:lnTo>
                    <a:pt x="1559381" y="299239"/>
                  </a:lnTo>
                  <a:lnTo>
                    <a:pt x="1548263" y="289381"/>
                  </a:lnTo>
                  <a:lnTo>
                    <a:pt x="1536827" y="279523"/>
                  </a:lnTo>
                  <a:lnTo>
                    <a:pt x="1525709" y="270619"/>
                  </a:lnTo>
                  <a:lnTo>
                    <a:pt x="1514590" y="262351"/>
                  </a:lnTo>
                  <a:lnTo>
                    <a:pt x="1503472" y="254083"/>
                  </a:lnTo>
                  <a:lnTo>
                    <a:pt x="1492672" y="246451"/>
                  </a:lnTo>
                  <a:lnTo>
                    <a:pt x="1481871" y="239137"/>
                  </a:lnTo>
                  <a:lnTo>
                    <a:pt x="1471388" y="232777"/>
                  </a:lnTo>
                  <a:lnTo>
                    <a:pt x="1460905" y="226417"/>
                  </a:lnTo>
                  <a:lnTo>
                    <a:pt x="1450740" y="220693"/>
                  </a:lnTo>
                  <a:lnTo>
                    <a:pt x="1440575" y="215287"/>
                  </a:lnTo>
                  <a:lnTo>
                    <a:pt x="1430410" y="210199"/>
                  </a:lnTo>
                  <a:lnTo>
                    <a:pt x="1420562" y="205747"/>
                  </a:lnTo>
                  <a:lnTo>
                    <a:pt x="1411350" y="201613"/>
                  </a:lnTo>
                  <a:lnTo>
                    <a:pt x="1401820" y="197479"/>
                  </a:lnTo>
                  <a:lnTo>
                    <a:pt x="1392925" y="193981"/>
                  </a:lnTo>
                  <a:lnTo>
                    <a:pt x="1375136" y="187620"/>
                  </a:lnTo>
                  <a:lnTo>
                    <a:pt x="1358300" y="182850"/>
                  </a:lnTo>
                  <a:lnTo>
                    <a:pt x="1342417" y="178716"/>
                  </a:lnTo>
                  <a:lnTo>
                    <a:pt x="1327805" y="175536"/>
                  </a:lnTo>
                  <a:lnTo>
                    <a:pt x="1314145" y="173310"/>
                  </a:lnTo>
                  <a:lnTo>
                    <a:pt x="1301756" y="171720"/>
                  </a:lnTo>
                  <a:lnTo>
                    <a:pt x="1290638" y="171084"/>
                  </a:lnTo>
                  <a:lnTo>
                    <a:pt x="1330346" y="138966"/>
                  </a:lnTo>
                  <a:lnTo>
                    <a:pt x="1370689" y="105894"/>
                  </a:lnTo>
                  <a:lnTo>
                    <a:pt x="1405950" y="76638"/>
                  </a:lnTo>
                  <a:lnTo>
                    <a:pt x="1419609" y="64554"/>
                  </a:lnTo>
                  <a:lnTo>
                    <a:pt x="1429774" y="55650"/>
                  </a:lnTo>
                  <a:lnTo>
                    <a:pt x="1435810" y="49926"/>
                  </a:lnTo>
                  <a:lnTo>
                    <a:pt x="1442163" y="44520"/>
                  </a:lnTo>
                  <a:lnTo>
                    <a:pt x="1448834" y="39432"/>
                  </a:lnTo>
                  <a:lnTo>
                    <a:pt x="1455505" y="34026"/>
                  </a:lnTo>
                  <a:lnTo>
                    <a:pt x="1463129" y="29256"/>
                  </a:lnTo>
                  <a:lnTo>
                    <a:pt x="1470753" y="24486"/>
                  </a:lnTo>
                  <a:lnTo>
                    <a:pt x="1479012" y="20352"/>
                  </a:lnTo>
                  <a:lnTo>
                    <a:pt x="1487271" y="16218"/>
                  </a:lnTo>
                  <a:lnTo>
                    <a:pt x="1495848" y="13038"/>
                  </a:lnTo>
                  <a:lnTo>
                    <a:pt x="1505378" y="9540"/>
                  </a:lnTo>
                  <a:lnTo>
                    <a:pt x="1514590" y="6996"/>
                  </a:lnTo>
                  <a:lnTo>
                    <a:pt x="1524438" y="4770"/>
                  </a:lnTo>
                  <a:lnTo>
                    <a:pt x="1534285" y="2544"/>
                  </a:lnTo>
                  <a:lnTo>
                    <a:pt x="1544768" y="1272"/>
                  </a:lnTo>
                  <a:lnTo>
                    <a:pt x="155556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186078" y="1689904"/>
            <a:ext cx="1007657" cy="916052"/>
            <a:chOff x="2843808" y="1347615"/>
            <a:chExt cx="1584176" cy="1440160"/>
          </a:xfrm>
        </p:grpSpPr>
        <p:sp>
          <p:nvSpPr>
            <p:cNvPr id="19" name="流程图: 手动操作 18"/>
            <p:cNvSpPr/>
            <p:nvPr/>
          </p:nvSpPr>
          <p:spPr>
            <a:xfrm rot="16200000">
              <a:off x="2915816" y="1275607"/>
              <a:ext cx="1440160" cy="1584176"/>
            </a:xfrm>
            <a:prstGeom prst="flowChartManualOperation">
              <a:avLst/>
            </a:prstGeom>
            <a:solidFill>
              <a:srgbClr val="515B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KSO_Shape"/>
            <p:cNvSpPr/>
            <p:nvPr/>
          </p:nvSpPr>
          <p:spPr bwMode="auto">
            <a:xfrm>
              <a:off x="3368163" y="1827365"/>
              <a:ext cx="482922" cy="545675"/>
            </a:xfrm>
            <a:custGeom>
              <a:avLst/>
              <a:gdLst>
                <a:gd name="T0" fmla="*/ 842889 w 4313"/>
                <a:gd name="T1" fmla="*/ 0 h 4874"/>
                <a:gd name="T2" fmla="*/ 74281 w 4313"/>
                <a:gd name="T3" fmla="*/ 443614 h 4874"/>
                <a:gd name="T4" fmla="*/ 848362 w 4313"/>
                <a:gd name="T5" fmla="*/ 890355 h 4874"/>
                <a:gd name="T6" fmla="*/ 1616971 w 4313"/>
                <a:gd name="T7" fmla="*/ 446741 h 4874"/>
                <a:gd name="T8" fmla="*/ 842889 w 4313"/>
                <a:gd name="T9" fmla="*/ 0 h 4874"/>
                <a:gd name="T10" fmla="*/ 0 w 4313"/>
                <a:gd name="T11" fmla="*/ 1459823 h 4874"/>
                <a:gd name="T12" fmla="*/ 771345 w 4313"/>
                <a:gd name="T13" fmla="*/ 1905000 h 4874"/>
                <a:gd name="T14" fmla="*/ 771345 w 4313"/>
                <a:gd name="T15" fmla="*/ 1011909 h 4874"/>
                <a:gd name="T16" fmla="*/ 0 w 4313"/>
                <a:gd name="T17" fmla="*/ 566732 h 4874"/>
                <a:gd name="T18" fmla="*/ 0 w 4313"/>
                <a:gd name="T19" fmla="*/ 1459823 h 4874"/>
                <a:gd name="T20" fmla="*/ 915215 w 4313"/>
                <a:gd name="T21" fmla="*/ 1017772 h 4874"/>
                <a:gd name="T22" fmla="*/ 915215 w 4313"/>
                <a:gd name="T23" fmla="*/ 1905000 h 4874"/>
                <a:gd name="T24" fmla="*/ 1686169 w 4313"/>
                <a:gd name="T25" fmla="*/ 1459823 h 4874"/>
                <a:gd name="T26" fmla="*/ 1686169 w 4313"/>
                <a:gd name="T27" fmla="*/ 572594 h 4874"/>
                <a:gd name="T28" fmla="*/ 915215 w 4313"/>
                <a:gd name="T29" fmla="*/ 1017772 h 4874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4313" h="4874">
                  <a:moveTo>
                    <a:pt x="2156" y="0"/>
                  </a:moveTo>
                  <a:lnTo>
                    <a:pt x="190" y="1135"/>
                  </a:lnTo>
                  <a:lnTo>
                    <a:pt x="2170" y="2278"/>
                  </a:lnTo>
                  <a:lnTo>
                    <a:pt x="4136" y="1143"/>
                  </a:lnTo>
                  <a:lnTo>
                    <a:pt x="2156" y="0"/>
                  </a:lnTo>
                  <a:close/>
                  <a:moveTo>
                    <a:pt x="0" y="3735"/>
                  </a:moveTo>
                  <a:lnTo>
                    <a:pt x="1973" y="4874"/>
                  </a:lnTo>
                  <a:lnTo>
                    <a:pt x="1973" y="2589"/>
                  </a:lnTo>
                  <a:lnTo>
                    <a:pt x="0" y="1450"/>
                  </a:lnTo>
                  <a:lnTo>
                    <a:pt x="0" y="3735"/>
                  </a:lnTo>
                  <a:close/>
                  <a:moveTo>
                    <a:pt x="2341" y="2604"/>
                  </a:moveTo>
                  <a:lnTo>
                    <a:pt x="2341" y="4874"/>
                  </a:lnTo>
                  <a:lnTo>
                    <a:pt x="4313" y="3735"/>
                  </a:lnTo>
                  <a:lnTo>
                    <a:pt x="4313" y="1465"/>
                  </a:lnTo>
                  <a:lnTo>
                    <a:pt x="2341" y="260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457886" y="1689904"/>
            <a:ext cx="1007657" cy="916052"/>
            <a:chOff x="1115616" y="1347614"/>
            <a:chExt cx="1584176" cy="1440160"/>
          </a:xfrm>
        </p:grpSpPr>
        <p:sp>
          <p:nvSpPr>
            <p:cNvPr id="22" name="流程图: 手动操作 21"/>
            <p:cNvSpPr/>
            <p:nvPr/>
          </p:nvSpPr>
          <p:spPr>
            <a:xfrm rot="16200000">
              <a:off x="1187624" y="1275606"/>
              <a:ext cx="1440160" cy="1584176"/>
            </a:xfrm>
            <a:prstGeom prst="flowChartManualOperation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KSO_Shape"/>
            <p:cNvSpPr/>
            <p:nvPr/>
          </p:nvSpPr>
          <p:spPr bwMode="auto">
            <a:xfrm>
              <a:off x="1683482" y="1890181"/>
              <a:ext cx="448444" cy="420043"/>
            </a:xfrm>
            <a:custGeom>
              <a:avLst/>
              <a:gdLst/>
              <a:ahLst/>
              <a:cxnLst/>
              <a:rect l="0" t="0" r="r" b="b"/>
              <a:pathLst>
                <a:path w="1298575" h="1216025">
                  <a:moveTo>
                    <a:pt x="836160" y="826558"/>
                  </a:moveTo>
                  <a:lnTo>
                    <a:pt x="1038913" y="1088496"/>
                  </a:lnTo>
                  <a:lnTo>
                    <a:pt x="1028590" y="1095640"/>
                  </a:lnTo>
                  <a:lnTo>
                    <a:pt x="1018002" y="1103313"/>
                  </a:lnTo>
                  <a:lnTo>
                    <a:pt x="1007415" y="1109927"/>
                  </a:lnTo>
                  <a:lnTo>
                    <a:pt x="996827" y="1116806"/>
                  </a:lnTo>
                  <a:lnTo>
                    <a:pt x="985975" y="1123421"/>
                  </a:lnTo>
                  <a:lnTo>
                    <a:pt x="974858" y="1129771"/>
                  </a:lnTo>
                  <a:lnTo>
                    <a:pt x="963741" y="1136121"/>
                  </a:lnTo>
                  <a:lnTo>
                    <a:pt x="952624" y="1141942"/>
                  </a:lnTo>
                  <a:lnTo>
                    <a:pt x="941507" y="1147763"/>
                  </a:lnTo>
                  <a:lnTo>
                    <a:pt x="929596" y="1153319"/>
                  </a:lnTo>
                  <a:lnTo>
                    <a:pt x="918214" y="1158611"/>
                  </a:lnTo>
                  <a:lnTo>
                    <a:pt x="906303" y="1163902"/>
                  </a:lnTo>
                  <a:lnTo>
                    <a:pt x="894656" y="1168665"/>
                  </a:lnTo>
                  <a:lnTo>
                    <a:pt x="882480" y="1173692"/>
                  </a:lnTo>
                  <a:lnTo>
                    <a:pt x="870305" y="1177925"/>
                  </a:lnTo>
                  <a:lnTo>
                    <a:pt x="858129" y="1182159"/>
                  </a:lnTo>
                  <a:lnTo>
                    <a:pt x="845953" y="1186127"/>
                  </a:lnTo>
                  <a:lnTo>
                    <a:pt x="833513" y="1190096"/>
                  </a:lnTo>
                  <a:lnTo>
                    <a:pt x="820807" y="1193536"/>
                  </a:lnTo>
                  <a:lnTo>
                    <a:pt x="808367" y="1196446"/>
                  </a:lnTo>
                  <a:lnTo>
                    <a:pt x="795662" y="1199621"/>
                  </a:lnTo>
                  <a:lnTo>
                    <a:pt x="782427" y="1202531"/>
                  </a:lnTo>
                  <a:lnTo>
                    <a:pt x="769722" y="1204913"/>
                  </a:lnTo>
                  <a:lnTo>
                    <a:pt x="756487" y="1207294"/>
                  </a:lnTo>
                  <a:lnTo>
                    <a:pt x="743518" y="1209146"/>
                  </a:lnTo>
                  <a:lnTo>
                    <a:pt x="730548" y="1211263"/>
                  </a:lnTo>
                  <a:lnTo>
                    <a:pt x="717048" y="1212586"/>
                  </a:lnTo>
                  <a:lnTo>
                    <a:pt x="703814" y="1213909"/>
                  </a:lnTo>
                  <a:lnTo>
                    <a:pt x="690050" y="1214967"/>
                  </a:lnTo>
                  <a:lnTo>
                    <a:pt x="676815" y="1215496"/>
                  </a:lnTo>
                  <a:lnTo>
                    <a:pt x="663051" y="1215761"/>
                  </a:lnTo>
                  <a:lnTo>
                    <a:pt x="649552" y="1216025"/>
                  </a:lnTo>
                  <a:lnTo>
                    <a:pt x="636053" y="1215761"/>
                  </a:lnTo>
                  <a:lnTo>
                    <a:pt x="622818" y="1215496"/>
                  </a:lnTo>
                  <a:lnTo>
                    <a:pt x="609848" y="1214967"/>
                  </a:lnTo>
                  <a:lnTo>
                    <a:pt x="596349" y="1213909"/>
                  </a:lnTo>
                  <a:lnTo>
                    <a:pt x="583379" y="1212586"/>
                  </a:lnTo>
                  <a:lnTo>
                    <a:pt x="570674" y="1211527"/>
                  </a:lnTo>
                  <a:lnTo>
                    <a:pt x="557704" y="1209675"/>
                  </a:lnTo>
                  <a:lnTo>
                    <a:pt x="544999" y="1207823"/>
                  </a:lnTo>
                  <a:lnTo>
                    <a:pt x="532029" y="1205442"/>
                  </a:lnTo>
                  <a:lnTo>
                    <a:pt x="519324" y="1203061"/>
                  </a:lnTo>
                  <a:lnTo>
                    <a:pt x="507148" y="1200679"/>
                  </a:lnTo>
                  <a:lnTo>
                    <a:pt x="494708" y="1197769"/>
                  </a:lnTo>
                  <a:lnTo>
                    <a:pt x="482267" y="1194594"/>
                  </a:lnTo>
                  <a:lnTo>
                    <a:pt x="469827" y="1191154"/>
                  </a:lnTo>
                  <a:lnTo>
                    <a:pt x="457651" y="1187450"/>
                  </a:lnTo>
                  <a:lnTo>
                    <a:pt x="445475" y="1183746"/>
                  </a:lnTo>
                  <a:lnTo>
                    <a:pt x="433829" y="1179777"/>
                  </a:lnTo>
                  <a:lnTo>
                    <a:pt x="421918" y="1175809"/>
                  </a:lnTo>
                  <a:lnTo>
                    <a:pt x="410272" y="1171046"/>
                  </a:lnTo>
                  <a:lnTo>
                    <a:pt x="398625" y="1166548"/>
                  </a:lnTo>
                  <a:lnTo>
                    <a:pt x="386979" y="1161786"/>
                  </a:lnTo>
                  <a:lnTo>
                    <a:pt x="375862" y="1156494"/>
                  </a:lnTo>
                  <a:lnTo>
                    <a:pt x="364215" y="1151202"/>
                  </a:lnTo>
                  <a:lnTo>
                    <a:pt x="353098" y="1145646"/>
                  </a:lnTo>
                  <a:lnTo>
                    <a:pt x="342246" y="1140090"/>
                  </a:lnTo>
                  <a:lnTo>
                    <a:pt x="331394" y="1134269"/>
                  </a:lnTo>
                  <a:lnTo>
                    <a:pt x="320541" y="1127919"/>
                  </a:lnTo>
                  <a:lnTo>
                    <a:pt x="309954" y="1121834"/>
                  </a:lnTo>
                  <a:lnTo>
                    <a:pt x="299366" y="1115219"/>
                  </a:lnTo>
                  <a:lnTo>
                    <a:pt x="288778" y="1108869"/>
                  </a:lnTo>
                  <a:lnTo>
                    <a:pt x="278720" y="1101990"/>
                  </a:lnTo>
                  <a:lnTo>
                    <a:pt x="268662" y="1094846"/>
                  </a:lnTo>
                  <a:lnTo>
                    <a:pt x="468239" y="830527"/>
                  </a:lnTo>
                  <a:lnTo>
                    <a:pt x="478032" y="837142"/>
                  </a:lnTo>
                  <a:lnTo>
                    <a:pt x="488091" y="843227"/>
                  </a:lnTo>
                  <a:lnTo>
                    <a:pt x="498414" y="849313"/>
                  </a:lnTo>
                  <a:lnTo>
                    <a:pt x="508472" y="854340"/>
                  </a:lnTo>
                  <a:lnTo>
                    <a:pt x="519324" y="859367"/>
                  </a:lnTo>
                  <a:lnTo>
                    <a:pt x="530176" y="864129"/>
                  </a:lnTo>
                  <a:lnTo>
                    <a:pt x="541558" y="868363"/>
                  </a:lnTo>
                  <a:lnTo>
                    <a:pt x="552675" y="872331"/>
                  </a:lnTo>
                  <a:lnTo>
                    <a:pt x="564057" y="875771"/>
                  </a:lnTo>
                  <a:lnTo>
                    <a:pt x="575968" y="878681"/>
                  </a:lnTo>
                  <a:lnTo>
                    <a:pt x="587614" y="881327"/>
                  </a:lnTo>
                  <a:lnTo>
                    <a:pt x="599790" y="883709"/>
                  </a:lnTo>
                  <a:lnTo>
                    <a:pt x="611966" y="885296"/>
                  </a:lnTo>
                  <a:lnTo>
                    <a:pt x="624406" y="886354"/>
                  </a:lnTo>
                  <a:lnTo>
                    <a:pt x="636847" y="887148"/>
                  </a:lnTo>
                  <a:lnTo>
                    <a:pt x="649552" y="887413"/>
                  </a:lnTo>
                  <a:lnTo>
                    <a:pt x="662522" y="887148"/>
                  </a:lnTo>
                  <a:lnTo>
                    <a:pt x="675492" y="886354"/>
                  </a:lnTo>
                  <a:lnTo>
                    <a:pt x="688197" y="884767"/>
                  </a:lnTo>
                  <a:lnTo>
                    <a:pt x="700902" y="883179"/>
                  </a:lnTo>
                  <a:lnTo>
                    <a:pt x="713343" y="880798"/>
                  </a:lnTo>
                  <a:lnTo>
                    <a:pt x="725519" y="878152"/>
                  </a:lnTo>
                  <a:lnTo>
                    <a:pt x="737430" y="874977"/>
                  </a:lnTo>
                  <a:lnTo>
                    <a:pt x="749605" y="871273"/>
                  </a:lnTo>
                  <a:lnTo>
                    <a:pt x="761252" y="866775"/>
                  </a:lnTo>
                  <a:lnTo>
                    <a:pt x="772634" y="862542"/>
                  </a:lnTo>
                  <a:lnTo>
                    <a:pt x="783751" y="857515"/>
                  </a:lnTo>
                  <a:lnTo>
                    <a:pt x="794868" y="851959"/>
                  </a:lnTo>
                  <a:lnTo>
                    <a:pt x="805455" y="846138"/>
                  </a:lnTo>
                  <a:lnTo>
                    <a:pt x="816043" y="839788"/>
                  </a:lnTo>
                  <a:lnTo>
                    <a:pt x="826366" y="833438"/>
                  </a:lnTo>
                  <a:lnTo>
                    <a:pt x="836160" y="826558"/>
                  </a:lnTo>
                  <a:close/>
                  <a:moveTo>
                    <a:pt x="649552" y="454025"/>
                  </a:moveTo>
                  <a:lnTo>
                    <a:pt x="656167" y="454290"/>
                  </a:lnTo>
                  <a:lnTo>
                    <a:pt x="662781" y="454555"/>
                  </a:lnTo>
                  <a:lnTo>
                    <a:pt x="669396" y="455349"/>
                  </a:lnTo>
                  <a:lnTo>
                    <a:pt x="675746" y="456674"/>
                  </a:lnTo>
                  <a:lnTo>
                    <a:pt x="682360" y="457998"/>
                  </a:lnTo>
                  <a:lnTo>
                    <a:pt x="688446" y="459852"/>
                  </a:lnTo>
                  <a:lnTo>
                    <a:pt x="694796" y="461706"/>
                  </a:lnTo>
                  <a:lnTo>
                    <a:pt x="700617" y="464090"/>
                  </a:lnTo>
                  <a:lnTo>
                    <a:pt x="706438" y="466738"/>
                  </a:lnTo>
                  <a:lnTo>
                    <a:pt x="711994" y="469387"/>
                  </a:lnTo>
                  <a:lnTo>
                    <a:pt x="717550" y="472565"/>
                  </a:lnTo>
                  <a:lnTo>
                    <a:pt x="722842" y="476008"/>
                  </a:lnTo>
                  <a:lnTo>
                    <a:pt x="728133" y="479716"/>
                  </a:lnTo>
                  <a:lnTo>
                    <a:pt x="733160" y="483424"/>
                  </a:lnTo>
                  <a:lnTo>
                    <a:pt x="737923" y="487397"/>
                  </a:lnTo>
                  <a:lnTo>
                    <a:pt x="742421" y="491900"/>
                  </a:lnTo>
                  <a:lnTo>
                    <a:pt x="746919" y="496137"/>
                  </a:lnTo>
                  <a:lnTo>
                    <a:pt x="750888" y="500905"/>
                  </a:lnTo>
                  <a:lnTo>
                    <a:pt x="754856" y="505672"/>
                  </a:lnTo>
                  <a:lnTo>
                    <a:pt x="758296" y="510704"/>
                  </a:lnTo>
                  <a:lnTo>
                    <a:pt x="761735" y="516001"/>
                  </a:lnTo>
                  <a:lnTo>
                    <a:pt x="765175" y="521299"/>
                  </a:lnTo>
                  <a:lnTo>
                    <a:pt x="767821" y="526860"/>
                  </a:lnTo>
                  <a:lnTo>
                    <a:pt x="770731" y="532687"/>
                  </a:lnTo>
                  <a:lnTo>
                    <a:pt x="772848" y="538249"/>
                  </a:lnTo>
                  <a:lnTo>
                    <a:pt x="774965" y="544606"/>
                  </a:lnTo>
                  <a:lnTo>
                    <a:pt x="776817" y="550433"/>
                  </a:lnTo>
                  <a:lnTo>
                    <a:pt x="778140" y="556789"/>
                  </a:lnTo>
                  <a:lnTo>
                    <a:pt x="779462" y="563146"/>
                  </a:lnTo>
                  <a:lnTo>
                    <a:pt x="780256" y="569767"/>
                  </a:lnTo>
                  <a:lnTo>
                    <a:pt x="780521" y="576124"/>
                  </a:lnTo>
                  <a:lnTo>
                    <a:pt x="781050" y="582745"/>
                  </a:lnTo>
                  <a:lnTo>
                    <a:pt x="780521" y="589366"/>
                  </a:lnTo>
                  <a:lnTo>
                    <a:pt x="780256" y="595723"/>
                  </a:lnTo>
                  <a:lnTo>
                    <a:pt x="779462" y="602344"/>
                  </a:lnTo>
                  <a:lnTo>
                    <a:pt x="778140" y="608436"/>
                  </a:lnTo>
                  <a:lnTo>
                    <a:pt x="776817" y="614793"/>
                  </a:lnTo>
                  <a:lnTo>
                    <a:pt x="774965" y="620884"/>
                  </a:lnTo>
                  <a:lnTo>
                    <a:pt x="772848" y="626976"/>
                  </a:lnTo>
                  <a:lnTo>
                    <a:pt x="770731" y="632803"/>
                  </a:lnTo>
                  <a:lnTo>
                    <a:pt x="767821" y="638630"/>
                  </a:lnTo>
                  <a:lnTo>
                    <a:pt x="765175" y="643927"/>
                  </a:lnTo>
                  <a:lnTo>
                    <a:pt x="761735" y="649489"/>
                  </a:lnTo>
                  <a:lnTo>
                    <a:pt x="758296" y="654786"/>
                  </a:lnTo>
                  <a:lnTo>
                    <a:pt x="754856" y="659818"/>
                  </a:lnTo>
                  <a:lnTo>
                    <a:pt x="750888" y="664850"/>
                  </a:lnTo>
                  <a:lnTo>
                    <a:pt x="746919" y="669353"/>
                  </a:lnTo>
                  <a:lnTo>
                    <a:pt x="742421" y="673855"/>
                  </a:lnTo>
                  <a:lnTo>
                    <a:pt x="737923" y="678093"/>
                  </a:lnTo>
                  <a:lnTo>
                    <a:pt x="733160" y="682066"/>
                  </a:lnTo>
                  <a:lnTo>
                    <a:pt x="728133" y="685774"/>
                  </a:lnTo>
                  <a:lnTo>
                    <a:pt x="722842" y="689482"/>
                  </a:lnTo>
                  <a:lnTo>
                    <a:pt x="717550" y="692660"/>
                  </a:lnTo>
                  <a:lnTo>
                    <a:pt x="711994" y="695838"/>
                  </a:lnTo>
                  <a:lnTo>
                    <a:pt x="706438" y="698487"/>
                  </a:lnTo>
                  <a:lnTo>
                    <a:pt x="700617" y="701400"/>
                  </a:lnTo>
                  <a:lnTo>
                    <a:pt x="694796" y="703519"/>
                  </a:lnTo>
                  <a:lnTo>
                    <a:pt x="688446" y="705638"/>
                  </a:lnTo>
                  <a:lnTo>
                    <a:pt x="682360" y="707227"/>
                  </a:lnTo>
                  <a:lnTo>
                    <a:pt x="675746" y="708816"/>
                  </a:lnTo>
                  <a:lnTo>
                    <a:pt x="669396" y="710141"/>
                  </a:lnTo>
                  <a:lnTo>
                    <a:pt x="662781" y="710670"/>
                  </a:lnTo>
                  <a:lnTo>
                    <a:pt x="656167" y="711200"/>
                  </a:lnTo>
                  <a:lnTo>
                    <a:pt x="649552" y="711200"/>
                  </a:lnTo>
                  <a:lnTo>
                    <a:pt x="642673" y="711200"/>
                  </a:lnTo>
                  <a:lnTo>
                    <a:pt x="635794" y="710670"/>
                  </a:lnTo>
                  <a:lnTo>
                    <a:pt x="629179" y="710141"/>
                  </a:lnTo>
                  <a:lnTo>
                    <a:pt x="622829" y="708816"/>
                  </a:lnTo>
                  <a:lnTo>
                    <a:pt x="616479" y="707227"/>
                  </a:lnTo>
                  <a:lnTo>
                    <a:pt x="610394" y="705638"/>
                  </a:lnTo>
                  <a:lnTo>
                    <a:pt x="604044" y="703519"/>
                  </a:lnTo>
                  <a:lnTo>
                    <a:pt x="598223" y="701400"/>
                  </a:lnTo>
                  <a:lnTo>
                    <a:pt x="592402" y="698487"/>
                  </a:lnTo>
                  <a:lnTo>
                    <a:pt x="586581" y="695838"/>
                  </a:lnTo>
                  <a:lnTo>
                    <a:pt x="581290" y="692660"/>
                  </a:lnTo>
                  <a:lnTo>
                    <a:pt x="575733" y="689482"/>
                  </a:lnTo>
                  <a:lnTo>
                    <a:pt x="570706" y="685774"/>
                  </a:lnTo>
                  <a:lnTo>
                    <a:pt x="565679" y="682066"/>
                  </a:lnTo>
                  <a:lnTo>
                    <a:pt x="560652" y="678093"/>
                  </a:lnTo>
                  <a:lnTo>
                    <a:pt x="556419" y="673855"/>
                  </a:lnTo>
                  <a:lnTo>
                    <a:pt x="551921" y="669353"/>
                  </a:lnTo>
                  <a:lnTo>
                    <a:pt x="547688" y="664850"/>
                  </a:lnTo>
                  <a:lnTo>
                    <a:pt x="543983" y="659818"/>
                  </a:lnTo>
                  <a:lnTo>
                    <a:pt x="540279" y="654786"/>
                  </a:lnTo>
                  <a:lnTo>
                    <a:pt x="536840" y="649489"/>
                  </a:lnTo>
                  <a:lnTo>
                    <a:pt x="533665" y="643927"/>
                  </a:lnTo>
                  <a:lnTo>
                    <a:pt x="530754" y="638630"/>
                  </a:lnTo>
                  <a:lnTo>
                    <a:pt x="528108" y="632803"/>
                  </a:lnTo>
                  <a:lnTo>
                    <a:pt x="525727" y="626976"/>
                  </a:lnTo>
                  <a:lnTo>
                    <a:pt x="523875" y="620884"/>
                  </a:lnTo>
                  <a:lnTo>
                    <a:pt x="522023" y="614793"/>
                  </a:lnTo>
                  <a:lnTo>
                    <a:pt x="520435" y="608436"/>
                  </a:lnTo>
                  <a:lnTo>
                    <a:pt x="519112" y="602344"/>
                  </a:lnTo>
                  <a:lnTo>
                    <a:pt x="518583" y="595723"/>
                  </a:lnTo>
                  <a:lnTo>
                    <a:pt x="518054" y="589366"/>
                  </a:lnTo>
                  <a:lnTo>
                    <a:pt x="517525" y="582745"/>
                  </a:lnTo>
                  <a:lnTo>
                    <a:pt x="518054" y="576124"/>
                  </a:lnTo>
                  <a:lnTo>
                    <a:pt x="518583" y="569767"/>
                  </a:lnTo>
                  <a:lnTo>
                    <a:pt x="519112" y="563146"/>
                  </a:lnTo>
                  <a:lnTo>
                    <a:pt x="520435" y="556789"/>
                  </a:lnTo>
                  <a:lnTo>
                    <a:pt x="522023" y="550433"/>
                  </a:lnTo>
                  <a:lnTo>
                    <a:pt x="523875" y="544606"/>
                  </a:lnTo>
                  <a:lnTo>
                    <a:pt x="525727" y="538249"/>
                  </a:lnTo>
                  <a:lnTo>
                    <a:pt x="528108" y="532687"/>
                  </a:lnTo>
                  <a:lnTo>
                    <a:pt x="530754" y="526860"/>
                  </a:lnTo>
                  <a:lnTo>
                    <a:pt x="533665" y="521299"/>
                  </a:lnTo>
                  <a:lnTo>
                    <a:pt x="536840" y="516001"/>
                  </a:lnTo>
                  <a:lnTo>
                    <a:pt x="540279" y="510704"/>
                  </a:lnTo>
                  <a:lnTo>
                    <a:pt x="543983" y="505672"/>
                  </a:lnTo>
                  <a:lnTo>
                    <a:pt x="547688" y="500905"/>
                  </a:lnTo>
                  <a:lnTo>
                    <a:pt x="551921" y="496137"/>
                  </a:lnTo>
                  <a:lnTo>
                    <a:pt x="556419" y="491900"/>
                  </a:lnTo>
                  <a:lnTo>
                    <a:pt x="560652" y="487397"/>
                  </a:lnTo>
                  <a:lnTo>
                    <a:pt x="565679" y="483424"/>
                  </a:lnTo>
                  <a:lnTo>
                    <a:pt x="570706" y="479716"/>
                  </a:lnTo>
                  <a:lnTo>
                    <a:pt x="575733" y="476008"/>
                  </a:lnTo>
                  <a:lnTo>
                    <a:pt x="581290" y="472565"/>
                  </a:lnTo>
                  <a:lnTo>
                    <a:pt x="586581" y="469387"/>
                  </a:lnTo>
                  <a:lnTo>
                    <a:pt x="592402" y="466738"/>
                  </a:lnTo>
                  <a:lnTo>
                    <a:pt x="598223" y="464090"/>
                  </a:lnTo>
                  <a:lnTo>
                    <a:pt x="604044" y="461706"/>
                  </a:lnTo>
                  <a:lnTo>
                    <a:pt x="610394" y="459852"/>
                  </a:lnTo>
                  <a:lnTo>
                    <a:pt x="616479" y="457998"/>
                  </a:lnTo>
                  <a:lnTo>
                    <a:pt x="622829" y="456674"/>
                  </a:lnTo>
                  <a:lnTo>
                    <a:pt x="629179" y="455349"/>
                  </a:lnTo>
                  <a:lnTo>
                    <a:pt x="635794" y="454555"/>
                  </a:lnTo>
                  <a:lnTo>
                    <a:pt x="642673" y="454290"/>
                  </a:lnTo>
                  <a:lnTo>
                    <a:pt x="649552" y="454025"/>
                  </a:lnTo>
                  <a:close/>
                  <a:moveTo>
                    <a:pt x="390155" y="529"/>
                  </a:moveTo>
                  <a:lnTo>
                    <a:pt x="524353" y="301890"/>
                  </a:lnTo>
                  <a:lnTo>
                    <a:pt x="514030" y="306388"/>
                  </a:lnTo>
                  <a:lnTo>
                    <a:pt x="503972" y="311415"/>
                  </a:lnTo>
                  <a:lnTo>
                    <a:pt x="494178" y="316706"/>
                  </a:lnTo>
                  <a:lnTo>
                    <a:pt x="484650" y="322263"/>
                  </a:lnTo>
                  <a:lnTo>
                    <a:pt x="475121" y="328083"/>
                  </a:lnTo>
                  <a:lnTo>
                    <a:pt x="466121" y="334698"/>
                  </a:lnTo>
                  <a:lnTo>
                    <a:pt x="457122" y="341048"/>
                  </a:lnTo>
                  <a:lnTo>
                    <a:pt x="448387" y="347927"/>
                  </a:lnTo>
                  <a:lnTo>
                    <a:pt x="439917" y="355071"/>
                  </a:lnTo>
                  <a:lnTo>
                    <a:pt x="431976" y="362479"/>
                  </a:lnTo>
                  <a:lnTo>
                    <a:pt x="423771" y="370417"/>
                  </a:lnTo>
                  <a:lnTo>
                    <a:pt x="416359" y="378090"/>
                  </a:lnTo>
                  <a:lnTo>
                    <a:pt x="408948" y="386556"/>
                  </a:lnTo>
                  <a:lnTo>
                    <a:pt x="402066" y="394758"/>
                  </a:lnTo>
                  <a:lnTo>
                    <a:pt x="395449" y="403490"/>
                  </a:lnTo>
                  <a:lnTo>
                    <a:pt x="389096" y="412486"/>
                  </a:lnTo>
                  <a:lnTo>
                    <a:pt x="383008" y="421746"/>
                  </a:lnTo>
                  <a:lnTo>
                    <a:pt x="377450" y="431006"/>
                  </a:lnTo>
                  <a:lnTo>
                    <a:pt x="372156" y="440796"/>
                  </a:lnTo>
                  <a:lnTo>
                    <a:pt x="366862" y="450586"/>
                  </a:lnTo>
                  <a:lnTo>
                    <a:pt x="362098" y="460640"/>
                  </a:lnTo>
                  <a:lnTo>
                    <a:pt x="357863" y="470694"/>
                  </a:lnTo>
                  <a:lnTo>
                    <a:pt x="354157" y="481277"/>
                  </a:lnTo>
                  <a:lnTo>
                    <a:pt x="350451" y="491861"/>
                  </a:lnTo>
                  <a:lnTo>
                    <a:pt x="347275" y="502708"/>
                  </a:lnTo>
                  <a:lnTo>
                    <a:pt x="344363" y="513556"/>
                  </a:lnTo>
                  <a:lnTo>
                    <a:pt x="341981" y="524404"/>
                  </a:lnTo>
                  <a:lnTo>
                    <a:pt x="340128" y="535517"/>
                  </a:lnTo>
                  <a:lnTo>
                    <a:pt x="338540" y="547158"/>
                  </a:lnTo>
                  <a:lnTo>
                    <a:pt x="337482" y="558536"/>
                  </a:lnTo>
                  <a:lnTo>
                    <a:pt x="336687" y="570177"/>
                  </a:lnTo>
                  <a:lnTo>
                    <a:pt x="336687" y="581819"/>
                  </a:lnTo>
                  <a:lnTo>
                    <a:pt x="336952" y="592931"/>
                  </a:lnTo>
                  <a:lnTo>
                    <a:pt x="337482" y="603779"/>
                  </a:lnTo>
                  <a:lnTo>
                    <a:pt x="338805" y="614627"/>
                  </a:lnTo>
                  <a:lnTo>
                    <a:pt x="340128" y="625211"/>
                  </a:lnTo>
                  <a:lnTo>
                    <a:pt x="6353" y="665692"/>
                  </a:lnTo>
                  <a:lnTo>
                    <a:pt x="3706" y="644790"/>
                  </a:lnTo>
                  <a:lnTo>
                    <a:pt x="1853" y="624152"/>
                  </a:lnTo>
                  <a:lnTo>
                    <a:pt x="1059" y="613569"/>
                  </a:lnTo>
                  <a:lnTo>
                    <a:pt x="530" y="602986"/>
                  </a:lnTo>
                  <a:lnTo>
                    <a:pt x="265" y="592402"/>
                  </a:lnTo>
                  <a:lnTo>
                    <a:pt x="0" y="581819"/>
                  </a:lnTo>
                  <a:lnTo>
                    <a:pt x="265" y="569648"/>
                  </a:lnTo>
                  <a:lnTo>
                    <a:pt x="530" y="557742"/>
                  </a:lnTo>
                  <a:lnTo>
                    <a:pt x="1324" y="545571"/>
                  </a:lnTo>
                  <a:lnTo>
                    <a:pt x="1853" y="533400"/>
                  </a:lnTo>
                  <a:lnTo>
                    <a:pt x="2912" y="521758"/>
                  </a:lnTo>
                  <a:lnTo>
                    <a:pt x="4235" y="509588"/>
                  </a:lnTo>
                  <a:lnTo>
                    <a:pt x="5559" y="497681"/>
                  </a:lnTo>
                  <a:lnTo>
                    <a:pt x="7412" y="486304"/>
                  </a:lnTo>
                  <a:lnTo>
                    <a:pt x="9264" y="474398"/>
                  </a:lnTo>
                  <a:lnTo>
                    <a:pt x="11382" y="463021"/>
                  </a:lnTo>
                  <a:lnTo>
                    <a:pt x="13764" y="451379"/>
                  </a:lnTo>
                  <a:lnTo>
                    <a:pt x="16411" y="440002"/>
                  </a:lnTo>
                  <a:lnTo>
                    <a:pt x="19323" y="428625"/>
                  </a:lnTo>
                  <a:lnTo>
                    <a:pt x="21970" y="417513"/>
                  </a:lnTo>
                  <a:lnTo>
                    <a:pt x="25411" y="405871"/>
                  </a:lnTo>
                  <a:lnTo>
                    <a:pt x="28587" y="395023"/>
                  </a:lnTo>
                  <a:lnTo>
                    <a:pt x="32293" y="383911"/>
                  </a:lnTo>
                  <a:lnTo>
                    <a:pt x="35998" y="373063"/>
                  </a:lnTo>
                  <a:lnTo>
                    <a:pt x="39969" y="362215"/>
                  </a:lnTo>
                  <a:lnTo>
                    <a:pt x="44468" y="351367"/>
                  </a:lnTo>
                  <a:lnTo>
                    <a:pt x="48703" y="340783"/>
                  </a:lnTo>
                  <a:lnTo>
                    <a:pt x="53203" y="330200"/>
                  </a:lnTo>
                  <a:lnTo>
                    <a:pt x="57968" y="319881"/>
                  </a:lnTo>
                  <a:lnTo>
                    <a:pt x="62997" y="309563"/>
                  </a:lnTo>
                  <a:lnTo>
                    <a:pt x="68026" y="298979"/>
                  </a:lnTo>
                  <a:lnTo>
                    <a:pt x="73320" y="289190"/>
                  </a:lnTo>
                  <a:lnTo>
                    <a:pt x="78878" y="278871"/>
                  </a:lnTo>
                  <a:lnTo>
                    <a:pt x="84437" y="268817"/>
                  </a:lnTo>
                  <a:lnTo>
                    <a:pt x="90260" y="259292"/>
                  </a:lnTo>
                  <a:lnTo>
                    <a:pt x="96613" y="249238"/>
                  </a:lnTo>
                  <a:lnTo>
                    <a:pt x="102700" y="239713"/>
                  </a:lnTo>
                  <a:lnTo>
                    <a:pt x="109053" y="230452"/>
                  </a:lnTo>
                  <a:lnTo>
                    <a:pt x="115406" y="220927"/>
                  </a:lnTo>
                  <a:lnTo>
                    <a:pt x="122288" y="211931"/>
                  </a:lnTo>
                  <a:lnTo>
                    <a:pt x="129170" y="202406"/>
                  </a:lnTo>
                  <a:lnTo>
                    <a:pt x="136316" y="193411"/>
                  </a:lnTo>
                  <a:lnTo>
                    <a:pt x="143463" y="184944"/>
                  </a:lnTo>
                  <a:lnTo>
                    <a:pt x="150610" y="175948"/>
                  </a:lnTo>
                  <a:lnTo>
                    <a:pt x="158021" y="167481"/>
                  </a:lnTo>
                  <a:lnTo>
                    <a:pt x="165697" y="158750"/>
                  </a:lnTo>
                  <a:lnTo>
                    <a:pt x="173373" y="150548"/>
                  </a:lnTo>
                  <a:lnTo>
                    <a:pt x="181578" y="142346"/>
                  </a:lnTo>
                  <a:lnTo>
                    <a:pt x="189519" y="134408"/>
                  </a:lnTo>
                  <a:lnTo>
                    <a:pt x="197989" y="126206"/>
                  </a:lnTo>
                  <a:lnTo>
                    <a:pt x="206459" y="118533"/>
                  </a:lnTo>
                  <a:lnTo>
                    <a:pt x="214665" y="111125"/>
                  </a:lnTo>
                  <a:lnTo>
                    <a:pt x="223400" y="103717"/>
                  </a:lnTo>
                  <a:lnTo>
                    <a:pt x="232134" y="96044"/>
                  </a:lnTo>
                  <a:lnTo>
                    <a:pt x="241134" y="88900"/>
                  </a:lnTo>
                  <a:lnTo>
                    <a:pt x="250133" y="81756"/>
                  </a:lnTo>
                  <a:lnTo>
                    <a:pt x="259398" y="75142"/>
                  </a:lnTo>
                  <a:lnTo>
                    <a:pt x="268662" y="68263"/>
                  </a:lnTo>
                  <a:lnTo>
                    <a:pt x="278455" y="61648"/>
                  </a:lnTo>
                  <a:lnTo>
                    <a:pt x="287720" y="55298"/>
                  </a:lnTo>
                  <a:lnTo>
                    <a:pt x="297513" y="48948"/>
                  </a:lnTo>
                  <a:lnTo>
                    <a:pt x="307307" y="43127"/>
                  </a:lnTo>
                  <a:lnTo>
                    <a:pt x="317100" y="37306"/>
                  </a:lnTo>
                  <a:lnTo>
                    <a:pt x="327423" y="31221"/>
                  </a:lnTo>
                  <a:lnTo>
                    <a:pt x="337217" y="25665"/>
                  </a:lnTo>
                  <a:lnTo>
                    <a:pt x="347804" y="20373"/>
                  </a:lnTo>
                  <a:lnTo>
                    <a:pt x="358127" y="15081"/>
                  </a:lnTo>
                  <a:lnTo>
                    <a:pt x="368715" y="10319"/>
                  </a:lnTo>
                  <a:lnTo>
                    <a:pt x="379303" y="5292"/>
                  </a:lnTo>
                  <a:lnTo>
                    <a:pt x="390155" y="529"/>
                  </a:lnTo>
                  <a:close/>
                  <a:moveTo>
                    <a:pt x="907361" y="0"/>
                  </a:moveTo>
                  <a:lnTo>
                    <a:pt x="917949" y="4763"/>
                  </a:lnTo>
                  <a:lnTo>
                    <a:pt x="928801" y="9261"/>
                  </a:lnTo>
                  <a:lnTo>
                    <a:pt x="939124" y="14288"/>
                  </a:lnTo>
                  <a:lnTo>
                    <a:pt x="949447" y="19579"/>
                  </a:lnTo>
                  <a:lnTo>
                    <a:pt x="959770" y="25136"/>
                  </a:lnTo>
                  <a:lnTo>
                    <a:pt x="969829" y="30427"/>
                  </a:lnTo>
                  <a:lnTo>
                    <a:pt x="980152" y="36248"/>
                  </a:lnTo>
                  <a:lnTo>
                    <a:pt x="990210" y="42069"/>
                  </a:lnTo>
                  <a:lnTo>
                    <a:pt x="1000003" y="48154"/>
                  </a:lnTo>
                  <a:lnTo>
                    <a:pt x="1009797" y="54504"/>
                  </a:lnTo>
                  <a:lnTo>
                    <a:pt x="1019326" y="60854"/>
                  </a:lnTo>
                  <a:lnTo>
                    <a:pt x="1028855" y="67204"/>
                  </a:lnTo>
                  <a:lnTo>
                    <a:pt x="1038119" y="74083"/>
                  </a:lnTo>
                  <a:lnTo>
                    <a:pt x="1047648" y="80963"/>
                  </a:lnTo>
                  <a:lnTo>
                    <a:pt x="1056647" y="88106"/>
                  </a:lnTo>
                  <a:lnTo>
                    <a:pt x="1065647" y="95250"/>
                  </a:lnTo>
                  <a:lnTo>
                    <a:pt x="1074117" y="102658"/>
                  </a:lnTo>
                  <a:lnTo>
                    <a:pt x="1082852" y="110067"/>
                  </a:lnTo>
                  <a:lnTo>
                    <a:pt x="1091586" y="117740"/>
                  </a:lnTo>
                  <a:lnTo>
                    <a:pt x="1100057" y="125677"/>
                  </a:lnTo>
                  <a:lnTo>
                    <a:pt x="1108262" y="133350"/>
                  </a:lnTo>
                  <a:lnTo>
                    <a:pt x="1116468" y="141552"/>
                  </a:lnTo>
                  <a:lnTo>
                    <a:pt x="1124408" y="149754"/>
                  </a:lnTo>
                  <a:lnTo>
                    <a:pt x="1132349" y="158221"/>
                  </a:lnTo>
                  <a:lnTo>
                    <a:pt x="1140025" y="166423"/>
                  </a:lnTo>
                  <a:lnTo>
                    <a:pt x="1147436" y="175154"/>
                  </a:lnTo>
                  <a:lnTo>
                    <a:pt x="1154848" y="183886"/>
                  </a:lnTo>
                  <a:lnTo>
                    <a:pt x="1161994" y="192881"/>
                  </a:lnTo>
                  <a:lnTo>
                    <a:pt x="1169141" y="201877"/>
                  </a:lnTo>
                  <a:lnTo>
                    <a:pt x="1176023" y="210873"/>
                  </a:lnTo>
                  <a:lnTo>
                    <a:pt x="1182905" y="220133"/>
                  </a:lnTo>
                  <a:lnTo>
                    <a:pt x="1189258" y="229394"/>
                  </a:lnTo>
                  <a:lnTo>
                    <a:pt x="1195610" y="239183"/>
                  </a:lnTo>
                  <a:lnTo>
                    <a:pt x="1201963" y="248708"/>
                  </a:lnTo>
                  <a:lnTo>
                    <a:pt x="1208051" y="258233"/>
                  </a:lnTo>
                  <a:lnTo>
                    <a:pt x="1213874" y="268288"/>
                  </a:lnTo>
                  <a:lnTo>
                    <a:pt x="1219432" y="278077"/>
                  </a:lnTo>
                  <a:lnTo>
                    <a:pt x="1224991" y="288396"/>
                  </a:lnTo>
                  <a:lnTo>
                    <a:pt x="1230285" y="298450"/>
                  </a:lnTo>
                  <a:lnTo>
                    <a:pt x="1235578" y="309033"/>
                  </a:lnTo>
                  <a:lnTo>
                    <a:pt x="1240608" y="319088"/>
                  </a:lnTo>
                  <a:lnTo>
                    <a:pt x="1245107" y="329671"/>
                  </a:lnTo>
                  <a:lnTo>
                    <a:pt x="1249872" y="340254"/>
                  </a:lnTo>
                  <a:lnTo>
                    <a:pt x="1254107" y="350838"/>
                  </a:lnTo>
                  <a:lnTo>
                    <a:pt x="1258607" y="361686"/>
                  </a:lnTo>
                  <a:lnTo>
                    <a:pt x="1262577" y="372533"/>
                  </a:lnTo>
                  <a:lnTo>
                    <a:pt x="1266283" y="383646"/>
                  </a:lnTo>
                  <a:lnTo>
                    <a:pt x="1269988" y="394494"/>
                  </a:lnTo>
                  <a:lnTo>
                    <a:pt x="1273429" y="405606"/>
                  </a:lnTo>
                  <a:lnTo>
                    <a:pt x="1276606" y="416719"/>
                  </a:lnTo>
                  <a:lnTo>
                    <a:pt x="1279517" y="428361"/>
                  </a:lnTo>
                  <a:lnTo>
                    <a:pt x="1282429" y="439473"/>
                  </a:lnTo>
                  <a:lnTo>
                    <a:pt x="1284811" y="450850"/>
                  </a:lnTo>
                  <a:lnTo>
                    <a:pt x="1287193" y="462756"/>
                  </a:lnTo>
                  <a:lnTo>
                    <a:pt x="1289311" y="474133"/>
                  </a:lnTo>
                  <a:lnTo>
                    <a:pt x="1291428" y="486040"/>
                  </a:lnTo>
                  <a:lnTo>
                    <a:pt x="1293016" y="497681"/>
                  </a:lnTo>
                  <a:lnTo>
                    <a:pt x="1294605" y="509588"/>
                  </a:lnTo>
                  <a:lnTo>
                    <a:pt x="1295663" y="521229"/>
                  </a:lnTo>
                  <a:lnTo>
                    <a:pt x="1296722" y="533400"/>
                  </a:lnTo>
                  <a:lnTo>
                    <a:pt x="1297516" y="545306"/>
                  </a:lnTo>
                  <a:lnTo>
                    <a:pt x="1298310" y="557213"/>
                  </a:lnTo>
                  <a:lnTo>
                    <a:pt x="1298575" y="569648"/>
                  </a:lnTo>
                  <a:lnTo>
                    <a:pt x="1298575" y="581819"/>
                  </a:lnTo>
                  <a:lnTo>
                    <a:pt x="1298310" y="601398"/>
                  </a:lnTo>
                  <a:lnTo>
                    <a:pt x="1297252" y="620713"/>
                  </a:lnTo>
                  <a:lnTo>
                    <a:pt x="1295399" y="639498"/>
                  </a:lnTo>
                  <a:lnTo>
                    <a:pt x="1293281" y="658548"/>
                  </a:lnTo>
                  <a:lnTo>
                    <a:pt x="958976" y="621506"/>
                  </a:lnTo>
                  <a:lnTo>
                    <a:pt x="960300" y="611981"/>
                  </a:lnTo>
                  <a:lnTo>
                    <a:pt x="961358" y="601927"/>
                  </a:lnTo>
                  <a:lnTo>
                    <a:pt x="961888" y="592138"/>
                  </a:lnTo>
                  <a:lnTo>
                    <a:pt x="962152" y="581819"/>
                  </a:lnTo>
                  <a:lnTo>
                    <a:pt x="961888" y="570177"/>
                  </a:lnTo>
                  <a:lnTo>
                    <a:pt x="961358" y="558536"/>
                  </a:lnTo>
                  <a:lnTo>
                    <a:pt x="960035" y="547158"/>
                  </a:lnTo>
                  <a:lnTo>
                    <a:pt x="958712" y="536046"/>
                  </a:lnTo>
                  <a:lnTo>
                    <a:pt x="956594" y="524669"/>
                  </a:lnTo>
                  <a:lnTo>
                    <a:pt x="954476" y="513821"/>
                  </a:lnTo>
                  <a:lnTo>
                    <a:pt x="951565" y="502973"/>
                  </a:lnTo>
                  <a:lnTo>
                    <a:pt x="948653" y="492125"/>
                  </a:lnTo>
                  <a:lnTo>
                    <a:pt x="944948" y="481542"/>
                  </a:lnTo>
                  <a:lnTo>
                    <a:pt x="940977" y="471488"/>
                  </a:lnTo>
                  <a:lnTo>
                    <a:pt x="936742" y="461169"/>
                  </a:lnTo>
                  <a:lnTo>
                    <a:pt x="931978" y="451379"/>
                  </a:lnTo>
                  <a:lnTo>
                    <a:pt x="927213" y="441325"/>
                  </a:lnTo>
                  <a:lnTo>
                    <a:pt x="921919" y="431800"/>
                  </a:lnTo>
                  <a:lnTo>
                    <a:pt x="916361" y="422540"/>
                  </a:lnTo>
                  <a:lnTo>
                    <a:pt x="910008" y="413015"/>
                  </a:lnTo>
                  <a:lnTo>
                    <a:pt x="903920" y="404019"/>
                  </a:lnTo>
                  <a:lnTo>
                    <a:pt x="897038" y="395552"/>
                  </a:lnTo>
                  <a:lnTo>
                    <a:pt x="890156" y="387086"/>
                  </a:lnTo>
                  <a:lnTo>
                    <a:pt x="883010" y="378883"/>
                  </a:lnTo>
                  <a:lnTo>
                    <a:pt x="875334" y="370946"/>
                  </a:lnTo>
                  <a:lnTo>
                    <a:pt x="867658" y="363273"/>
                  </a:lnTo>
                  <a:lnTo>
                    <a:pt x="859452" y="355865"/>
                  </a:lnTo>
                  <a:lnTo>
                    <a:pt x="851247" y="348721"/>
                  </a:lnTo>
                  <a:lnTo>
                    <a:pt x="842512" y="341842"/>
                  </a:lnTo>
                  <a:lnTo>
                    <a:pt x="833777" y="335227"/>
                  </a:lnTo>
                  <a:lnTo>
                    <a:pt x="824778" y="329142"/>
                  </a:lnTo>
                  <a:lnTo>
                    <a:pt x="815249" y="323056"/>
                  </a:lnTo>
                  <a:lnTo>
                    <a:pt x="805720" y="317500"/>
                  </a:lnTo>
                  <a:lnTo>
                    <a:pt x="795926" y="312208"/>
                  </a:lnTo>
                  <a:lnTo>
                    <a:pt x="785868" y="307446"/>
                  </a:lnTo>
                  <a:lnTo>
                    <a:pt x="775810" y="302683"/>
                  </a:lnTo>
                  <a:lnTo>
                    <a:pt x="907361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639817" y="310282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614164" y="310282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541690" y="310282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99685" y="310282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pic>
        <p:nvPicPr>
          <p:cNvPr id="28" name="图片 27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C:\Users\xin\Desktop\微信图片_20201013160814.jpg微信图片_20201013160814"/>
          <p:cNvPicPr>
            <a:picLocks noChangeAspect="1"/>
          </p:cNvPicPr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9144635" cy="54864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3153065"/>
            <a:ext cx="9144000" cy="23333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193983" y="3695190"/>
            <a:ext cx="3032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163320" y="3889403"/>
            <a:ext cx="324426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i="0" spc="6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Company profile</a:t>
            </a:r>
            <a:endParaRPr lang="en-US" altLang="zh-CN" sz="1000" i="0" spc="60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356933" y="3825820"/>
            <a:ext cx="530847" cy="495274"/>
          </a:xfrm>
          <a:prstGeom prst="rect">
            <a:avLst/>
          </a:prstGeom>
          <a:noFill/>
          <a:ln w="22225">
            <a:solidFill>
              <a:srgbClr val="404040">
                <a:alpha val="94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56933" y="3825819"/>
            <a:ext cx="455526" cy="433645"/>
          </a:xfrm>
          <a:prstGeom prst="rect">
            <a:avLst/>
          </a:prstGeom>
          <a:solidFill>
            <a:srgbClr val="01010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b="1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32254" y="3870748"/>
            <a:ext cx="537083" cy="32201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400" b="1" dirty="0">
                <a:solidFill>
                  <a:schemeClr val="bg1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02</a:t>
            </a:r>
            <a:endParaRPr lang="en-US" altLang="zh-CN" sz="1400" b="1" dirty="0">
              <a:solidFill>
                <a:schemeClr val="bg1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9" name="TextBox 22"/>
          <p:cNvSpPr txBox="1"/>
          <p:nvPr/>
        </p:nvSpPr>
        <p:spPr>
          <a:xfrm>
            <a:off x="2162011" y="4480727"/>
            <a:ext cx="6253503" cy="335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50"/>
              </a:lnSpc>
            </a:pPr>
            <a:r>
              <a:rPr lang="en-US" sz="1000" dirty="0">
                <a:latin typeface="Lato Light" charset="0"/>
                <a:ea typeface="Lato Light" charset="0"/>
                <a:cs typeface="Lato Light" charset="0"/>
              </a:rPr>
              <a:t>Entrepreneurial activities differ substantially depending on the type of organization and creativity involved</a:t>
            </a:r>
            <a:endParaRPr lang="en-US" sz="1000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0" name="TextBox 25"/>
          <p:cNvSpPr txBox="1"/>
          <p:nvPr/>
        </p:nvSpPr>
        <p:spPr>
          <a:xfrm>
            <a:off x="2193982" y="4218410"/>
            <a:ext cx="30639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spc="300" dirty="0">
                <a:solidFill>
                  <a:srgbClr val="425543"/>
                </a:solidFill>
                <a:latin typeface="Montserrat Semi" charset="0"/>
                <a:ea typeface="Montserrat Semi" charset="0"/>
                <a:cs typeface="Montserrat Semi" charset="0"/>
              </a:rPr>
              <a:t>WRITE YOUR TITLE HERE</a:t>
            </a:r>
            <a:endParaRPr lang="en-US" sz="1600" b="1" spc="300" dirty="0">
              <a:solidFill>
                <a:srgbClr val="425543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sp>
        <p:nvSpPr>
          <p:cNvPr id="11" name="等腰三角形 10"/>
          <p:cNvSpPr/>
          <p:nvPr/>
        </p:nvSpPr>
        <p:spPr>
          <a:xfrm rot="5243747">
            <a:off x="8602305" y="5028112"/>
            <a:ext cx="127322" cy="116229"/>
          </a:xfrm>
          <a:prstGeom prst="triangle">
            <a:avLst/>
          </a:prstGeom>
          <a:solidFill>
            <a:srgbClr val="425543"/>
          </a:solidFill>
          <a:ln>
            <a:solidFill>
              <a:srgbClr val="4255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1196672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1736089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27550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811088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5791240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330657" y="177353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870074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7405656" y="177352"/>
            <a:ext cx="45719" cy="45719"/>
          </a:xfrm>
          <a:prstGeom prst="ellipse">
            <a:avLst/>
          </a:prstGeom>
          <a:solidFill>
            <a:srgbClr val="1D4E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2907600" y="54242"/>
            <a:ext cx="989055" cy="249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新技术展示</a:t>
            </a:r>
            <a:endParaRPr lang="zh-CN" altLang="en-US" sz="1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3671528" y="54241"/>
            <a:ext cx="324426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00" spc="3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cultural background</a:t>
            </a:r>
            <a:endParaRPr lang="en-US" altLang="zh-CN" sz="1000" spc="3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612010" y="1771021"/>
            <a:ext cx="3701016" cy="2071199"/>
            <a:chOff x="3633527" y="2506286"/>
            <a:chExt cx="4934688" cy="2761599"/>
          </a:xfrm>
        </p:grpSpPr>
        <p:sp>
          <p:nvSpPr>
            <p:cNvPr id="13" name="MH_Other_1"/>
            <p:cNvSpPr/>
            <p:nvPr>
              <p:custDataLst>
                <p:tags r:id="rId1"/>
              </p:custDataLst>
            </p:nvPr>
          </p:nvSpPr>
          <p:spPr>
            <a:xfrm>
              <a:off x="5095950" y="2851428"/>
              <a:ext cx="2029123" cy="202777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571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dirty="0">
                <a:latin typeface="+mn-ea"/>
              </a:endParaRPr>
            </a:p>
          </p:txBody>
        </p:sp>
        <p:cxnSp>
          <p:nvCxnSpPr>
            <p:cNvPr id="14" name="MH_Other_6"/>
            <p:cNvCxnSpPr/>
            <p:nvPr>
              <p:custDataLst>
                <p:tags r:id="rId2"/>
              </p:custDataLst>
            </p:nvPr>
          </p:nvCxnSpPr>
          <p:spPr>
            <a:xfrm>
              <a:off x="4571195" y="2941091"/>
              <a:ext cx="605705" cy="505312"/>
            </a:xfrm>
            <a:prstGeom prst="line">
              <a:avLst/>
            </a:prstGeom>
            <a:ln w="19050">
              <a:solidFill>
                <a:srgbClr val="382C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MH_Other_7"/>
            <p:cNvCxnSpPr/>
            <p:nvPr>
              <p:custDataLst>
                <p:tags r:id="rId3"/>
              </p:custDataLst>
            </p:nvPr>
          </p:nvCxnSpPr>
          <p:spPr>
            <a:xfrm flipV="1">
              <a:off x="4543271" y="4290973"/>
              <a:ext cx="637678" cy="529816"/>
            </a:xfrm>
            <a:prstGeom prst="line">
              <a:avLst/>
            </a:prstGeom>
            <a:ln w="19050">
              <a:solidFill>
                <a:srgbClr val="382C2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组合 15"/>
            <p:cNvGrpSpPr/>
            <p:nvPr/>
          </p:nvGrpSpPr>
          <p:grpSpPr>
            <a:xfrm>
              <a:off x="5487079" y="3180660"/>
              <a:ext cx="1389992" cy="1239402"/>
              <a:chOff x="5513404" y="3446140"/>
              <a:chExt cx="1389992" cy="1239402"/>
            </a:xfrm>
          </p:grpSpPr>
          <p:sp>
            <p:nvSpPr>
              <p:cNvPr id="30" name="文本框 29"/>
              <p:cNvSpPr txBox="1"/>
              <p:nvPr/>
            </p:nvSpPr>
            <p:spPr>
              <a:xfrm>
                <a:off x="5809259" y="3446140"/>
                <a:ext cx="648072" cy="1231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5400" b="1" dirty="0">
                    <a:solidFill>
                      <a:schemeClr val="bg1"/>
                    </a:solidFill>
                    <a:latin typeface="+mn-ea"/>
                  </a:rPr>
                  <a:t>?</a:t>
                </a:r>
                <a:endParaRPr lang="zh-CN" altLang="en-US" sz="54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 rot="20748463">
                <a:off x="5513404" y="3789111"/>
                <a:ext cx="648072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300" b="1" dirty="0">
                    <a:solidFill>
                      <a:schemeClr val="bg1"/>
                    </a:solidFill>
                    <a:latin typeface="+mn-ea"/>
                  </a:rPr>
                  <a:t>?</a:t>
                </a:r>
                <a:endParaRPr lang="zh-CN" altLang="en-US" sz="33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 rot="1470371">
                <a:off x="6255324" y="3885323"/>
                <a:ext cx="648072" cy="8002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300" b="1" dirty="0">
                    <a:solidFill>
                      <a:schemeClr val="bg1"/>
                    </a:solidFill>
                    <a:latin typeface="+mn-ea"/>
                  </a:rPr>
                  <a:t>?</a:t>
                </a:r>
                <a:endParaRPr lang="zh-CN" altLang="en-US" sz="33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sp>
          <p:nvSpPr>
            <p:cNvPr id="17" name="MH_Other_4"/>
            <p:cNvSpPr/>
            <p:nvPr>
              <p:custDataLst>
                <p:tags r:id="rId4"/>
              </p:custDataLst>
            </p:nvPr>
          </p:nvSpPr>
          <p:spPr>
            <a:xfrm>
              <a:off x="3684030" y="2506286"/>
              <a:ext cx="878297" cy="879647"/>
            </a:xfrm>
            <a:prstGeom prst="ellipse">
              <a:avLst/>
            </a:prstGeom>
            <a:solidFill>
              <a:srgbClr val="515B4F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dirty="0">
                <a:latin typeface="+mn-ea"/>
              </a:endParaRPr>
            </a:p>
          </p:txBody>
        </p:sp>
        <p:sp>
          <p:nvSpPr>
            <p:cNvPr id="18" name="MH_Other_5"/>
            <p:cNvSpPr/>
            <p:nvPr>
              <p:custDataLst>
                <p:tags r:id="rId5"/>
              </p:custDataLst>
            </p:nvPr>
          </p:nvSpPr>
          <p:spPr>
            <a:xfrm>
              <a:off x="3633527" y="4373724"/>
              <a:ext cx="878297" cy="879647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>
                <a:latin typeface="+mn-ea"/>
              </a:endParaRPr>
            </a:p>
          </p:txBody>
        </p:sp>
        <p:sp>
          <p:nvSpPr>
            <p:cNvPr id="19" name="MH_Other_10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3899947" y="2810465"/>
              <a:ext cx="446462" cy="281353"/>
            </a:xfrm>
            <a:custGeom>
              <a:avLst/>
              <a:gdLst>
                <a:gd name="T0" fmla="*/ 2147483646 w 3545"/>
                <a:gd name="T1" fmla="*/ 2147483646 h 2230"/>
                <a:gd name="T2" fmla="*/ 2147483646 w 3545"/>
                <a:gd name="T3" fmla="*/ 2147483646 h 2230"/>
                <a:gd name="T4" fmla="*/ 2147483646 w 3545"/>
                <a:gd name="T5" fmla="*/ 2147483646 h 2230"/>
                <a:gd name="T6" fmla="*/ 2147483646 w 3545"/>
                <a:gd name="T7" fmla="*/ 2147483646 h 2230"/>
                <a:gd name="T8" fmla="*/ 2147483646 w 3545"/>
                <a:gd name="T9" fmla="*/ 2147483646 h 2230"/>
                <a:gd name="T10" fmla="*/ 2147483646 w 3545"/>
                <a:gd name="T11" fmla="*/ 2147483646 h 2230"/>
                <a:gd name="T12" fmla="*/ 2147483646 w 3545"/>
                <a:gd name="T13" fmla="*/ 2147483646 h 2230"/>
                <a:gd name="T14" fmla="*/ 2147483646 w 3545"/>
                <a:gd name="T15" fmla="*/ 2147483646 h 2230"/>
                <a:gd name="T16" fmla="*/ 2147483646 w 3545"/>
                <a:gd name="T17" fmla="*/ 2147483646 h 2230"/>
                <a:gd name="T18" fmla="*/ 2147483646 w 3545"/>
                <a:gd name="T19" fmla="*/ 2147483646 h 2230"/>
                <a:gd name="T20" fmla="*/ 2147483646 w 3545"/>
                <a:gd name="T21" fmla="*/ 2147483646 h 2230"/>
                <a:gd name="T22" fmla="*/ 2147483646 w 3545"/>
                <a:gd name="T23" fmla="*/ 2147483646 h 2230"/>
                <a:gd name="T24" fmla="*/ 2147483646 w 3545"/>
                <a:gd name="T25" fmla="*/ 2147483646 h 2230"/>
                <a:gd name="T26" fmla="*/ 2147483646 w 3545"/>
                <a:gd name="T27" fmla="*/ 2147483646 h 2230"/>
                <a:gd name="T28" fmla="*/ 2147483646 w 3545"/>
                <a:gd name="T29" fmla="*/ 2147483646 h 2230"/>
                <a:gd name="T30" fmla="*/ 2147483646 w 3545"/>
                <a:gd name="T31" fmla="*/ 2147483646 h 2230"/>
                <a:gd name="T32" fmla="*/ 2147483646 w 3545"/>
                <a:gd name="T33" fmla="*/ 2147483646 h 2230"/>
                <a:gd name="T34" fmla="*/ 2147483646 w 3545"/>
                <a:gd name="T35" fmla="*/ 2147483646 h 2230"/>
                <a:gd name="T36" fmla="*/ 2147483646 w 3545"/>
                <a:gd name="T37" fmla="*/ 2147483646 h 2230"/>
                <a:gd name="T38" fmla="*/ 2147483646 w 3545"/>
                <a:gd name="T39" fmla="*/ 2147483646 h 2230"/>
                <a:gd name="T40" fmla="*/ 2147483646 w 3545"/>
                <a:gd name="T41" fmla="*/ 2147483646 h 2230"/>
                <a:gd name="T42" fmla="*/ 2147483646 w 3545"/>
                <a:gd name="T43" fmla="*/ 2147483646 h 2230"/>
                <a:gd name="T44" fmla="*/ 2147483646 w 3545"/>
                <a:gd name="T45" fmla="*/ 2147483646 h 2230"/>
                <a:gd name="T46" fmla="*/ 2147483646 w 3545"/>
                <a:gd name="T47" fmla="*/ 2147483646 h 2230"/>
                <a:gd name="T48" fmla="*/ 2147483646 w 3545"/>
                <a:gd name="T49" fmla="*/ 2147483646 h 2230"/>
                <a:gd name="T50" fmla="*/ 2147483646 w 3545"/>
                <a:gd name="T51" fmla="*/ 2147483646 h 2230"/>
                <a:gd name="T52" fmla="*/ 2147483646 w 3545"/>
                <a:gd name="T53" fmla="*/ 2147483646 h 2230"/>
                <a:gd name="T54" fmla="*/ 2147483646 w 3545"/>
                <a:gd name="T55" fmla="*/ 2147483646 h 2230"/>
                <a:gd name="T56" fmla="*/ 2147483646 w 3545"/>
                <a:gd name="T57" fmla="*/ 2147483646 h 2230"/>
                <a:gd name="T58" fmla="*/ 2147483646 w 3545"/>
                <a:gd name="T59" fmla="*/ 2147483646 h 2230"/>
                <a:gd name="T60" fmla="*/ 2147483646 w 3545"/>
                <a:gd name="T61" fmla="*/ 2147483646 h 2230"/>
                <a:gd name="T62" fmla="*/ 2147483646 w 3545"/>
                <a:gd name="T63" fmla="*/ 2147483646 h 2230"/>
                <a:gd name="T64" fmla="*/ 2147483646 w 3545"/>
                <a:gd name="T65" fmla="*/ 2147483646 h 2230"/>
                <a:gd name="T66" fmla="*/ 2147483646 w 3545"/>
                <a:gd name="T67" fmla="*/ 2147483646 h 2230"/>
                <a:gd name="T68" fmla="*/ 2147483646 w 3545"/>
                <a:gd name="T69" fmla="*/ 2147483646 h 2230"/>
                <a:gd name="T70" fmla="*/ 2147483646 w 3545"/>
                <a:gd name="T71" fmla="*/ 2147483646 h 2230"/>
                <a:gd name="T72" fmla="*/ 2147483646 w 3545"/>
                <a:gd name="T73" fmla="*/ 2147483646 h 2230"/>
                <a:gd name="T74" fmla="*/ 2147483646 w 3545"/>
                <a:gd name="T75" fmla="*/ 2147483646 h 2230"/>
                <a:gd name="T76" fmla="*/ 2147483646 w 3545"/>
                <a:gd name="T77" fmla="*/ 2147483646 h 2230"/>
                <a:gd name="T78" fmla="*/ 2147483646 w 3545"/>
                <a:gd name="T79" fmla="*/ 2147483646 h 2230"/>
                <a:gd name="T80" fmla="*/ 2147483646 w 3545"/>
                <a:gd name="T81" fmla="*/ 2147483646 h 2230"/>
                <a:gd name="T82" fmla="*/ 2147483646 w 3545"/>
                <a:gd name="T83" fmla="*/ 2147483646 h 2230"/>
                <a:gd name="T84" fmla="*/ 2147483646 w 3545"/>
                <a:gd name="T85" fmla="*/ 2147483646 h 2230"/>
                <a:gd name="T86" fmla="*/ 2147483646 w 3545"/>
                <a:gd name="T87" fmla="*/ 2147483646 h 2230"/>
                <a:gd name="T88" fmla="*/ 2147483646 w 3545"/>
                <a:gd name="T89" fmla="*/ 2147483646 h 2230"/>
                <a:gd name="T90" fmla="*/ 2147483646 w 3545"/>
                <a:gd name="T91" fmla="*/ 2147483646 h 2230"/>
                <a:gd name="T92" fmla="*/ 2147483646 w 3545"/>
                <a:gd name="T93" fmla="*/ 2147483646 h 2230"/>
                <a:gd name="T94" fmla="*/ 2147483646 w 3545"/>
                <a:gd name="T95" fmla="*/ 2147483646 h 2230"/>
                <a:gd name="T96" fmla="*/ 2147483646 w 3545"/>
                <a:gd name="T97" fmla="*/ 2147483646 h 2230"/>
                <a:gd name="T98" fmla="*/ 2147483646 w 3545"/>
                <a:gd name="T99" fmla="*/ 2147483646 h 2230"/>
                <a:gd name="T100" fmla="*/ 2147483646 w 3545"/>
                <a:gd name="T101" fmla="*/ 2147483646 h 2230"/>
                <a:gd name="T102" fmla="*/ 2147483646 w 3545"/>
                <a:gd name="T103" fmla="*/ 2147483646 h 2230"/>
                <a:gd name="T104" fmla="*/ 2147483646 w 3545"/>
                <a:gd name="T105" fmla="*/ 2147483646 h 2230"/>
                <a:gd name="T106" fmla="*/ 2147483646 w 3545"/>
                <a:gd name="T107" fmla="*/ 2147483646 h 2230"/>
                <a:gd name="T108" fmla="*/ 2147483646 w 3545"/>
                <a:gd name="T109" fmla="*/ 2147483646 h 2230"/>
                <a:gd name="T110" fmla="*/ 2147483646 w 3545"/>
                <a:gd name="T111" fmla="*/ 2147483646 h 2230"/>
                <a:gd name="T112" fmla="*/ 2147483646 w 3545"/>
                <a:gd name="T113" fmla="*/ 2147483646 h 223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3545" h="2230">
                  <a:moveTo>
                    <a:pt x="2903" y="1449"/>
                  </a:moveTo>
                  <a:lnTo>
                    <a:pt x="2964" y="1453"/>
                  </a:lnTo>
                  <a:lnTo>
                    <a:pt x="3023" y="1459"/>
                  </a:lnTo>
                  <a:lnTo>
                    <a:pt x="3079" y="1470"/>
                  </a:lnTo>
                  <a:lnTo>
                    <a:pt x="3132" y="1485"/>
                  </a:lnTo>
                  <a:lnTo>
                    <a:pt x="3183" y="1505"/>
                  </a:lnTo>
                  <a:lnTo>
                    <a:pt x="3230" y="1528"/>
                  </a:lnTo>
                  <a:lnTo>
                    <a:pt x="3274" y="1557"/>
                  </a:lnTo>
                  <a:lnTo>
                    <a:pt x="3317" y="1589"/>
                  </a:lnTo>
                  <a:lnTo>
                    <a:pt x="3354" y="1626"/>
                  </a:lnTo>
                  <a:lnTo>
                    <a:pt x="3389" y="1667"/>
                  </a:lnTo>
                  <a:lnTo>
                    <a:pt x="3421" y="1713"/>
                  </a:lnTo>
                  <a:lnTo>
                    <a:pt x="3449" y="1762"/>
                  </a:lnTo>
                  <a:lnTo>
                    <a:pt x="3474" y="1816"/>
                  </a:lnTo>
                  <a:lnTo>
                    <a:pt x="3495" y="1875"/>
                  </a:lnTo>
                  <a:lnTo>
                    <a:pt x="3513" y="1938"/>
                  </a:lnTo>
                  <a:lnTo>
                    <a:pt x="3526" y="2004"/>
                  </a:lnTo>
                  <a:lnTo>
                    <a:pt x="3536" y="2075"/>
                  </a:lnTo>
                  <a:lnTo>
                    <a:pt x="3542" y="2151"/>
                  </a:lnTo>
                  <a:lnTo>
                    <a:pt x="3545" y="2230"/>
                  </a:lnTo>
                  <a:lnTo>
                    <a:pt x="2261" y="2230"/>
                  </a:lnTo>
                  <a:lnTo>
                    <a:pt x="2262" y="2151"/>
                  </a:lnTo>
                  <a:lnTo>
                    <a:pt x="2269" y="2075"/>
                  </a:lnTo>
                  <a:lnTo>
                    <a:pt x="2278" y="2004"/>
                  </a:lnTo>
                  <a:lnTo>
                    <a:pt x="2292" y="1938"/>
                  </a:lnTo>
                  <a:lnTo>
                    <a:pt x="2310" y="1875"/>
                  </a:lnTo>
                  <a:lnTo>
                    <a:pt x="2331" y="1816"/>
                  </a:lnTo>
                  <a:lnTo>
                    <a:pt x="2355" y="1762"/>
                  </a:lnTo>
                  <a:lnTo>
                    <a:pt x="2383" y="1713"/>
                  </a:lnTo>
                  <a:lnTo>
                    <a:pt x="2416" y="1667"/>
                  </a:lnTo>
                  <a:lnTo>
                    <a:pt x="2450" y="1626"/>
                  </a:lnTo>
                  <a:lnTo>
                    <a:pt x="2489" y="1589"/>
                  </a:lnTo>
                  <a:lnTo>
                    <a:pt x="2530" y="1557"/>
                  </a:lnTo>
                  <a:lnTo>
                    <a:pt x="2574" y="1528"/>
                  </a:lnTo>
                  <a:lnTo>
                    <a:pt x="2622" y="1505"/>
                  </a:lnTo>
                  <a:lnTo>
                    <a:pt x="2673" y="1485"/>
                  </a:lnTo>
                  <a:lnTo>
                    <a:pt x="2726" y="1470"/>
                  </a:lnTo>
                  <a:lnTo>
                    <a:pt x="2782" y="1459"/>
                  </a:lnTo>
                  <a:lnTo>
                    <a:pt x="2841" y="1453"/>
                  </a:lnTo>
                  <a:lnTo>
                    <a:pt x="2903" y="1449"/>
                  </a:lnTo>
                  <a:close/>
                  <a:moveTo>
                    <a:pt x="642" y="1449"/>
                  </a:moveTo>
                  <a:lnTo>
                    <a:pt x="703" y="1453"/>
                  </a:lnTo>
                  <a:lnTo>
                    <a:pt x="763" y="1459"/>
                  </a:lnTo>
                  <a:lnTo>
                    <a:pt x="819" y="1470"/>
                  </a:lnTo>
                  <a:lnTo>
                    <a:pt x="872" y="1485"/>
                  </a:lnTo>
                  <a:lnTo>
                    <a:pt x="923" y="1505"/>
                  </a:lnTo>
                  <a:lnTo>
                    <a:pt x="970" y="1528"/>
                  </a:lnTo>
                  <a:lnTo>
                    <a:pt x="1014" y="1557"/>
                  </a:lnTo>
                  <a:lnTo>
                    <a:pt x="1055" y="1589"/>
                  </a:lnTo>
                  <a:lnTo>
                    <a:pt x="1094" y="1626"/>
                  </a:lnTo>
                  <a:lnTo>
                    <a:pt x="1129" y="1667"/>
                  </a:lnTo>
                  <a:lnTo>
                    <a:pt x="1161" y="1713"/>
                  </a:lnTo>
                  <a:lnTo>
                    <a:pt x="1189" y="1762"/>
                  </a:lnTo>
                  <a:lnTo>
                    <a:pt x="1214" y="1816"/>
                  </a:lnTo>
                  <a:lnTo>
                    <a:pt x="1235" y="1875"/>
                  </a:lnTo>
                  <a:lnTo>
                    <a:pt x="1252" y="1938"/>
                  </a:lnTo>
                  <a:lnTo>
                    <a:pt x="1266" y="2004"/>
                  </a:lnTo>
                  <a:lnTo>
                    <a:pt x="1276" y="2075"/>
                  </a:lnTo>
                  <a:lnTo>
                    <a:pt x="1282" y="2151"/>
                  </a:lnTo>
                  <a:lnTo>
                    <a:pt x="1285" y="2230"/>
                  </a:lnTo>
                  <a:lnTo>
                    <a:pt x="0" y="2230"/>
                  </a:lnTo>
                  <a:lnTo>
                    <a:pt x="2" y="2151"/>
                  </a:lnTo>
                  <a:lnTo>
                    <a:pt x="8" y="2075"/>
                  </a:lnTo>
                  <a:lnTo>
                    <a:pt x="18" y="2004"/>
                  </a:lnTo>
                  <a:lnTo>
                    <a:pt x="31" y="1938"/>
                  </a:lnTo>
                  <a:lnTo>
                    <a:pt x="49" y="1875"/>
                  </a:lnTo>
                  <a:lnTo>
                    <a:pt x="70" y="1816"/>
                  </a:lnTo>
                  <a:lnTo>
                    <a:pt x="95" y="1762"/>
                  </a:lnTo>
                  <a:lnTo>
                    <a:pt x="123" y="1713"/>
                  </a:lnTo>
                  <a:lnTo>
                    <a:pt x="154" y="1667"/>
                  </a:lnTo>
                  <a:lnTo>
                    <a:pt x="190" y="1626"/>
                  </a:lnTo>
                  <a:lnTo>
                    <a:pt x="228" y="1589"/>
                  </a:lnTo>
                  <a:lnTo>
                    <a:pt x="270" y="1557"/>
                  </a:lnTo>
                  <a:lnTo>
                    <a:pt x="314" y="1528"/>
                  </a:lnTo>
                  <a:lnTo>
                    <a:pt x="362" y="1505"/>
                  </a:lnTo>
                  <a:lnTo>
                    <a:pt x="413" y="1485"/>
                  </a:lnTo>
                  <a:lnTo>
                    <a:pt x="466" y="1470"/>
                  </a:lnTo>
                  <a:lnTo>
                    <a:pt x="522" y="1459"/>
                  </a:lnTo>
                  <a:lnTo>
                    <a:pt x="580" y="1453"/>
                  </a:lnTo>
                  <a:lnTo>
                    <a:pt x="642" y="1449"/>
                  </a:lnTo>
                  <a:close/>
                  <a:moveTo>
                    <a:pt x="1778" y="1072"/>
                  </a:moveTo>
                  <a:lnTo>
                    <a:pt x="1829" y="1073"/>
                  </a:lnTo>
                  <a:lnTo>
                    <a:pt x="1882" y="1077"/>
                  </a:lnTo>
                  <a:lnTo>
                    <a:pt x="1937" y="1084"/>
                  </a:lnTo>
                  <a:lnTo>
                    <a:pt x="1995" y="1092"/>
                  </a:lnTo>
                  <a:lnTo>
                    <a:pt x="2054" y="1104"/>
                  </a:lnTo>
                  <a:lnTo>
                    <a:pt x="2113" y="1118"/>
                  </a:lnTo>
                  <a:lnTo>
                    <a:pt x="2174" y="1136"/>
                  </a:lnTo>
                  <a:lnTo>
                    <a:pt x="2232" y="1155"/>
                  </a:lnTo>
                  <a:lnTo>
                    <a:pt x="2289" y="1177"/>
                  </a:lnTo>
                  <a:lnTo>
                    <a:pt x="2345" y="1200"/>
                  </a:lnTo>
                  <a:lnTo>
                    <a:pt x="2398" y="1226"/>
                  </a:lnTo>
                  <a:lnTo>
                    <a:pt x="2448" y="1256"/>
                  </a:lnTo>
                  <a:lnTo>
                    <a:pt x="2493" y="1287"/>
                  </a:lnTo>
                  <a:lnTo>
                    <a:pt x="2534" y="1320"/>
                  </a:lnTo>
                  <a:lnTo>
                    <a:pt x="2569" y="1355"/>
                  </a:lnTo>
                  <a:lnTo>
                    <a:pt x="2512" y="1383"/>
                  </a:lnTo>
                  <a:lnTo>
                    <a:pt x="2458" y="1415"/>
                  </a:lnTo>
                  <a:lnTo>
                    <a:pt x="2407" y="1452"/>
                  </a:lnTo>
                  <a:lnTo>
                    <a:pt x="2361" y="1494"/>
                  </a:lnTo>
                  <a:lnTo>
                    <a:pt x="2316" y="1539"/>
                  </a:lnTo>
                  <a:lnTo>
                    <a:pt x="2277" y="1590"/>
                  </a:lnTo>
                  <a:lnTo>
                    <a:pt x="2242" y="1645"/>
                  </a:lnTo>
                  <a:lnTo>
                    <a:pt x="2209" y="1704"/>
                  </a:lnTo>
                  <a:lnTo>
                    <a:pt x="2182" y="1768"/>
                  </a:lnTo>
                  <a:lnTo>
                    <a:pt x="2158" y="1835"/>
                  </a:lnTo>
                  <a:lnTo>
                    <a:pt x="2139" y="1906"/>
                  </a:lnTo>
                  <a:lnTo>
                    <a:pt x="2123" y="1981"/>
                  </a:lnTo>
                  <a:lnTo>
                    <a:pt x="2112" y="2060"/>
                  </a:lnTo>
                  <a:lnTo>
                    <a:pt x="2106" y="2143"/>
                  </a:lnTo>
                  <a:lnTo>
                    <a:pt x="2103" y="2230"/>
                  </a:lnTo>
                  <a:lnTo>
                    <a:pt x="1453" y="2230"/>
                  </a:lnTo>
                  <a:lnTo>
                    <a:pt x="1451" y="2143"/>
                  </a:lnTo>
                  <a:lnTo>
                    <a:pt x="1443" y="2060"/>
                  </a:lnTo>
                  <a:lnTo>
                    <a:pt x="1433" y="1981"/>
                  </a:lnTo>
                  <a:lnTo>
                    <a:pt x="1417" y="1906"/>
                  </a:lnTo>
                  <a:lnTo>
                    <a:pt x="1398" y="1835"/>
                  </a:lnTo>
                  <a:lnTo>
                    <a:pt x="1374" y="1768"/>
                  </a:lnTo>
                  <a:lnTo>
                    <a:pt x="1346" y="1704"/>
                  </a:lnTo>
                  <a:lnTo>
                    <a:pt x="1315" y="1645"/>
                  </a:lnTo>
                  <a:lnTo>
                    <a:pt x="1279" y="1590"/>
                  </a:lnTo>
                  <a:lnTo>
                    <a:pt x="1239" y="1539"/>
                  </a:lnTo>
                  <a:lnTo>
                    <a:pt x="1196" y="1494"/>
                  </a:lnTo>
                  <a:lnTo>
                    <a:pt x="1149" y="1452"/>
                  </a:lnTo>
                  <a:lnTo>
                    <a:pt x="1099" y="1415"/>
                  </a:lnTo>
                  <a:lnTo>
                    <a:pt x="1045" y="1383"/>
                  </a:lnTo>
                  <a:lnTo>
                    <a:pt x="986" y="1355"/>
                  </a:lnTo>
                  <a:lnTo>
                    <a:pt x="1022" y="1320"/>
                  </a:lnTo>
                  <a:lnTo>
                    <a:pt x="1062" y="1287"/>
                  </a:lnTo>
                  <a:lnTo>
                    <a:pt x="1107" y="1256"/>
                  </a:lnTo>
                  <a:lnTo>
                    <a:pt x="1155" y="1226"/>
                  </a:lnTo>
                  <a:lnTo>
                    <a:pt x="1207" y="1200"/>
                  </a:lnTo>
                  <a:lnTo>
                    <a:pt x="1262" y="1177"/>
                  </a:lnTo>
                  <a:lnTo>
                    <a:pt x="1318" y="1155"/>
                  </a:lnTo>
                  <a:lnTo>
                    <a:pt x="1376" y="1136"/>
                  </a:lnTo>
                  <a:lnTo>
                    <a:pt x="1436" y="1118"/>
                  </a:lnTo>
                  <a:lnTo>
                    <a:pt x="1495" y="1104"/>
                  </a:lnTo>
                  <a:lnTo>
                    <a:pt x="1555" y="1092"/>
                  </a:lnTo>
                  <a:lnTo>
                    <a:pt x="1613" y="1084"/>
                  </a:lnTo>
                  <a:lnTo>
                    <a:pt x="1670" y="1077"/>
                  </a:lnTo>
                  <a:lnTo>
                    <a:pt x="1725" y="1073"/>
                  </a:lnTo>
                  <a:lnTo>
                    <a:pt x="1778" y="1072"/>
                  </a:lnTo>
                  <a:close/>
                  <a:moveTo>
                    <a:pt x="2877" y="728"/>
                  </a:moveTo>
                  <a:lnTo>
                    <a:pt x="2922" y="732"/>
                  </a:lnTo>
                  <a:lnTo>
                    <a:pt x="2967" y="741"/>
                  </a:lnTo>
                  <a:lnTo>
                    <a:pt x="3008" y="758"/>
                  </a:lnTo>
                  <a:lnTo>
                    <a:pt x="3047" y="779"/>
                  </a:lnTo>
                  <a:lnTo>
                    <a:pt x="3081" y="805"/>
                  </a:lnTo>
                  <a:lnTo>
                    <a:pt x="3111" y="836"/>
                  </a:lnTo>
                  <a:lnTo>
                    <a:pt x="3137" y="870"/>
                  </a:lnTo>
                  <a:lnTo>
                    <a:pt x="3159" y="909"/>
                  </a:lnTo>
                  <a:lnTo>
                    <a:pt x="3175" y="950"/>
                  </a:lnTo>
                  <a:lnTo>
                    <a:pt x="3185" y="995"/>
                  </a:lnTo>
                  <a:lnTo>
                    <a:pt x="3188" y="1040"/>
                  </a:lnTo>
                  <a:lnTo>
                    <a:pt x="3185" y="1087"/>
                  </a:lnTo>
                  <a:lnTo>
                    <a:pt x="3175" y="1130"/>
                  </a:lnTo>
                  <a:lnTo>
                    <a:pt x="3159" y="1172"/>
                  </a:lnTo>
                  <a:lnTo>
                    <a:pt x="3137" y="1210"/>
                  </a:lnTo>
                  <a:lnTo>
                    <a:pt x="3111" y="1245"/>
                  </a:lnTo>
                  <a:lnTo>
                    <a:pt x="3081" y="1276"/>
                  </a:lnTo>
                  <a:lnTo>
                    <a:pt x="3047" y="1302"/>
                  </a:lnTo>
                  <a:lnTo>
                    <a:pt x="3008" y="1324"/>
                  </a:lnTo>
                  <a:lnTo>
                    <a:pt x="2967" y="1339"/>
                  </a:lnTo>
                  <a:lnTo>
                    <a:pt x="2922" y="1349"/>
                  </a:lnTo>
                  <a:lnTo>
                    <a:pt x="2877" y="1352"/>
                  </a:lnTo>
                  <a:lnTo>
                    <a:pt x="2830" y="1349"/>
                  </a:lnTo>
                  <a:lnTo>
                    <a:pt x="2786" y="1339"/>
                  </a:lnTo>
                  <a:lnTo>
                    <a:pt x="2745" y="1324"/>
                  </a:lnTo>
                  <a:lnTo>
                    <a:pt x="2707" y="1302"/>
                  </a:lnTo>
                  <a:lnTo>
                    <a:pt x="2673" y="1276"/>
                  </a:lnTo>
                  <a:lnTo>
                    <a:pt x="2641" y="1245"/>
                  </a:lnTo>
                  <a:lnTo>
                    <a:pt x="2615" y="1210"/>
                  </a:lnTo>
                  <a:lnTo>
                    <a:pt x="2594" y="1172"/>
                  </a:lnTo>
                  <a:lnTo>
                    <a:pt x="2579" y="1130"/>
                  </a:lnTo>
                  <a:lnTo>
                    <a:pt x="2569" y="1087"/>
                  </a:lnTo>
                  <a:lnTo>
                    <a:pt x="2566" y="1040"/>
                  </a:lnTo>
                  <a:lnTo>
                    <a:pt x="2569" y="995"/>
                  </a:lnTo>
                  <a:lnTo>
                    <a:pt x="2579" y="950"/>
                  </a:lnTo>
                  <a:lnTo>
                    <a:pt x="2594" y="909"/>
                  </a:lnTo>
                  <a:lnTo>
                    <a:pt x="2615" y="870"/>
                  </a:lnTo>
                  <a:lnTo>
                    <a:pt x="2641" y="836"/>
                  </a:lnTo>
                  <a:lnTo>
                    <a:pt x="2673" y="805"/>
                  </a:lnTo>
                  <a:lnTo>
                    <a:pt x="2707" y="779"/>
                  </a:lnTo>
                  <a:lnTo>
                    <a:pt x="2745" y="758"/>
                  </a:lnTo>
                  <a:lnTo>
                    <a:pt x="2786" y="741"/>
                  </a:lnTo>
                  <a:lnTo>
                    <a:pt x="2830" y="732"/>
                  </a:lnTo>
                  <a:lnTo>
                    <a:pt x="2877" y="728"/>
                  </a:lnTo>
                  <a:close/>
                  <a:moveTo>
                    <a:pt x="616" y="728"/>
                  </a:moveTo>
                  <a:lnTo>
                    <a:pt x="662" y="732"/>
                  </a:lnTo>
                  <a:lnTo>
                    <a:pt x="707" y="741"/>
                  </a:lnTo>
                  <a:lnTo>
                    <a:pt x="748" y="758"/>
                  </a:lnTo>
                  <a:lnTo>
                    <a:pt x="785" y="779"/>
                  </a:lnTo>
                  <a:lnTo>
                    <a:pt x="820" y="805"/>
                  </a:lnTo>
                  <a:lnTo>
                    <a:pt x="851" y="836"/>
                  </a:lnTo>
                  <a:lnTo>
                    <a:pt x="877" y="870"/>
                  </a:lnTo>
                  <a:lnTo>
                    <a:pt x="899" y="909"/>
                  </a:lnTo>
                  <a:lnTo>
                    <a:pt x="914" y="950"/>
                  </a:lnTo>
                  <a:lnTo>
                    <a:pt x="924" y="995"/>
                  </a:lnTo>
                  <a:lnTo>
                    <a:pt x="928" y="1040"/>
                  </a:lnTo>
                  <a:lnTo>
                    <a:pt x="924" y="1087"/>
                  </a:lnTo>
                  <a:lnTo>
                    <a:pt x="914" y="1130"/>
                  </a:lnTo>
                  <a:lnTo>
                    <a:pt x="899" y="1172"/>
                  </a:lnTo>
                  <a:lnTo>
                    <a:pt x="877" y="1210"/>
                  </a:lnTo>
                  <a:lnTo>
                    <a:pt x="851" y="1245"/>
                  </a:lnTo>
                  <a:lnTo>
                    <a:pt x="820" y="1276"/>
                  </a:lnTo>
                  <a:lnTo>
                    <a:pt x="785" y="1302"/>
                  </a:lnTo>
                  <a:lnTo>
                    <a:pt x="748" y="1324"/>
                  </a:lnTo>
                  <a:lnTo>
                    <a:pt x="707" y="1339"/>
                  </a:lnTo>
                  <a:lnTo>
                    <a:pt x="662" y="1349"/>
                  </a:lnTo>
                  <a:lnTo>
                    <a:pt x="616" y="1352"/>
                  </a:lnTo>
                  <a:lnTo>
                    <a:pt x="570" y="1349"/>
                  </a:lnTo>
                  <a:lnTo>
                    <a:pt x="526" y="1339"/>
                  </a:lnTo>
                  <a:lnTo>
                    <a:pt x="485" y="1324"/>
                  </a:lnTo>
                  <a:lnTo>
                    <a:pt x="447" y="1302"/>
                  </a:lnTo>
                  <a:lnTo>
                    <a:pt x="412" y="1276"/>
                  </a:lnTo>
                  <a:lnTo>
                    <a:pt x="381" y="1245"/>
                  </a:lnTo>
                  <a:lnTo>
                    <a:pt x="355" y="1210"/>
                  </a:lnTo>
                  <a:lnTo>
                    <a:pt x="334" y="1172"/>
                  </a:lnTo>
                  <a:lnTo>
                    <a:pt x="319" y="1130"/>
                  </a:lnTo>
                  <a:lnTo>
                    <a:pt x="308" y="1087"/>
                  </a:lnTo>
                  <a:lnTo>
                    <a:pt x="305" y="1040"/>
                  </a:lnTo>
                  <a:lnTo>
                    <a:pt x="308" y="995"/>
                  </a:lnTo>
                  <a:lnTo>
                    <a:pt x="319" y="950"/>
                  </a:lnTo>
                  <a:lnTo>
                    <a:pt x="334" y="909"/>
                  </a:lnTo>
                  <a:lnTo>
                    <a:pt x="355" y="870"/>
                  </a:lnTo>
                  <a:lnTo>
                    <a:pt x="381" y="836"/>
                  </a:lnTo>
                  <a:lnTo>
                    <a:pt x="412" y="805"/>
                  </a:lnTo>
                  <a:lnTo>
                    <a:pt x="447" y="779"/>
                  </a:lnTo>
                  <a:lnTo>
                    <a:pt x="485" y="758"/>
                  </a:lnTo>
                  <a:lnTo>
                    <a:pt x="526" y="741"/>
                  </a:lnTo>
                  <a:lnTo>
                    <a:pt x="570" y="732"/>
                  </a:lnTo>
                  <a:lnTo>
                    <a:pt x="616" y="728"/>
                  </a:lnTo>
                  <a:close/>
                  <a:moveTo>
                    <a:pt x="1790" y="0"/>
                  </a:moveTo>
                  <a:lnTo>
                    <a:pt x="1844" y="3"/>
                  </a:lnTo>
                  <a:lnTo>
                    <a:pt x="1896" y="12"/>
                  </a:lnTo>
                  <a:lnTo>
                    <a:pt x="1946" y="27"/>
                  </a:lnTo>
                  <a:lnTo>
                    <a:pt x="1992" y="46"/>
                  </a:lnTo>
                  <a:lnTo>
                    <a:pt x="2036" y="71"/>
                  </a:lnTo>
                  <a:lnTo>
                    <a:pt x="2077" y="101"/>
                  </a:lnTo>
                  <a:lnTo>
                    <a:pt x="2115" y="135"/>
                  </a:lnTo>
                  <a:lnTo>
                    <a:pt x="2149" y="172"/>
                  </a:lnTo>
                  <a:lnTo>
                    <a:pt x="2178" y="213"/>
                  </a:lnTo>
                  <a:lnTo>
                    <a:pt x="2203" y="258"/>
                  </a:lnTo>
                  <a:lnTo>
                    <a:pt x="2223" y="305"/>
                  </a:lnTo>
                  <a:lnTo>
                    <a:pt x="2237" y="355"/>
                  </a:lnTo>
                  <a:lnTo>
                    <a:pt x="2247" y="406"/>
                  </a:lnTo>
                  <a:lnTo>
                    <a:pt x="2250" y="460"/>
                  </a:lnTo>
                  <a:lnTo>
                    <a:pt x="2247" y="514"/>
                  </a:lnTo>
                  <a:lnTo>
                    <a:pt x="2237" y="565"/>
                  </a:lnTo>
                  <a:lnTo>
                    <a:pt x="2223" y="615"/>
                  </a:lnTo>
                  <a:lnTo>
                    <a:pt x="2203" y="662"/>
                  </a:lnTo>
                  <a:lnTo>
                    <a:pt x="2178" y="707"/>
                  </a:lnTo>
                  <a:lnTo>
                    <a:pt x="2149" y="748"/>
                  </a:lnTo>
                  <a:lnTo>
                    <a:pt x="2115" y="786"/>
                  </a:lnTo>
                  <a:lnTo>
                    <a:pt x="2077" y="819"/>
                  </a:lnTo>
                  <a:lnTo>
                    <a:pt x="2036" y="849"/>
                  </a:lnTo>
                  <a:lnTo>
                    <a:pt x="1992" y="874"/>
                  </a:lnTo>
                  <a:lnTo>
                    <a:pt x="1946" y="893"/>
                  </a:lnTo>
                  <a:lnTo>
                    <a:pt x="1896" y="908"/>
                  </a:lnTo>
                  <a:lnTo>
                    <a:pt x="1844" y="917"/>
                  </a:lnTo>
                  <a:lnTo>
                    <a:pt x="1790" y="920"/>
                  </a:lnTo>
                  <a:lnTo>
                    <a:pt x="1737" y="917"/>
                  </a:lnTo>
                  <a:lnTo>
                    <a:pt x="1685" y="908"/>
                  </a:lnTo>
                  <a:lnTo>
                    <a:pt x="1636" y="893"/>
                  </a:lnTo>
                  <a:lnTo>
                    <a:pt x="1589" y="874"/>
                  </a:lnTo>
                  <a:lnTo>
                    <a:pt x="1545" y="849"/>
                  </a:lnTo>
                  <a:lnTo>
                    <a:pt x="1504" y="819"/>
                  </a:lnTo>
                  <a:lnTo>
                    <a:pt x="1466" y="786"/>
                  </a:lnTo>
                  <a:lnTo>
                    <a:pt x="1433" y="748"/>
                  </a:lnTo>
                  <a:lnTo>
                    <a:pt x="1403" y="707"/>
                  </a:lnTo>
                  <a:lnTo>
                    <a:pt x="1378" y="662"/>
                  </a:lnTo>
                  <a:lnTo>
                    <a:pt x="1358" y="615"/>
                  </a:lnTo>
                  <a:lnTo>
                    <a:pt x="1344" y="565"/>
                  </a:lnTo>
                  <a:lnTo>
                    <a:pt x="1334" y="514"/>
                  </a:lnTo>
                  <a:lnTo>
                    <a:pt x="1331" y="460"/>
                  </a:lnTo>
                  <a:lnTo>
                    <a:pt x="1334" y="406"/>
                  </a:lnTo>
                  <a:lnTo>
                    <a:pt x="1344" y="355"/>
                  </a:lnTo>
                  <a:lnTo>
                    <a:pt x="1358" y="305"/>
                  </a:lnTo>
                  <a:lnTo>
                    <a:pt x="1378" y="258"/>
                  </a:lnTo>
                  <a:lnTo>
                    <a:pt x="1403" y="213"/>
                  </a:lnTo>
                  <a:lnTo>
                    <a:pt x="1433" y="172"/>
                  </a:lnTo>
                  <a:lnTo>
                    <a:pt x="1466" y="135"/>
                  </a:lnTo>
                  <a:lnTo>
                    <a:pt x="1504" y="101"/>
                  </a:lnTo>
                  <a:lnTo>
                    <a:pt x="1545" y="71"/>
                  </a:lnTo>
                  <a:lnTo>
                    <a:pt x="1589" y="46"/>
                  </a:lnTo>
                  <a:lnTo>
                    <a:pt x="1636" y="27"/>
                  </a:lnTo>
                  <a:lnTo>
                    <a:pt x="1685" y="12"/>
                  </a:lnTo>
                  <a:lnTo>
                    <a:pt x="1737" y="3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 sz="1200">
                <a:latin typeface="+mn-ea"/>
              </a:endParaRPr>
            </a:p>
          </p:txBody>
        </p:sp>
        <p:sp>
          <p:nvSpPr>
            <p:cNvPr id="20" name="KSO_Shape"/>
            <p:cNvSpPr/>
            <p:nvPr/>
          </p:nvSpPr>
          <p:spPr>
            <a:xfrm rot="5400000">
              <a:off x="3877257" y="4629491"/>
              <a:ext cx="346774" cy="415298"/>
            </a:xfrm>
            <a:custGeom>
              <a:avLst/>
              <a:gdLst>
                <a:gd name="connsiteX0" fmla="*/ 554464 w 1867751"/>
                <a:gd name="connsiteY0" fmla="*/ 1824949 h 2238118"/>
                <a:gd name="connsiteX1" fmla="*/ 554514 w 1867751"/>
                <a:gd name="connsiteY1" fmla="*/ 1824346 h 2238118"/>
                <a:gd name="connsiteX2" fmla="*/ 1313239 w 1867751"/>
                <a:gd name="connsiteY2" fmla="*/ 1824346 h 2238118"/>
                <a:gd name="connsiteX3" fmla="*/ 1313289 w 1867751"/>
                <a:gd name="connsiteY3" fmla="*/ 1824949 h 2238118"/>
                <a:gd name="connsiteX4" fmla="*/ 1146010 w 1867751"/>
                <a:gd name="connsiteY4" fmla="*/ 2206693 h 2238118"/>
                <a:gd name="connsiteX5" fmla="*/ 1098294 w 1867751"/>
                <a:gd name="connsiteY5" fmla="*/ 2238118 h 2238118"/>
                <a:gd name="connsiteX6" fmla="*/ 769458 w 1867751"/>
                <a:gd name="connsiteY6" fmla="*/ 2238118 h 2238118"/>
                <a:gd name="connsiteX7" fmla="*/ 721743 w 1867751"/>
                <a:gd name="connsiteY7" fmla="*/ 2206693 h 2238118"/>
                <a:gd name="connsiteX8" fmla="*/ 554464 w 1867751"/>
                <a:gd name="connsiteY8" fmla="*/ 1824949 h 2238118"/>
                <a:gd name="connsiteX9" fmla="*/ 334004 w 1867751"/>
                <a:gd name="connsiteY9" fmla="*/ 731923 h 2238118"/>
                <a:gd name="connsiteX10" fmla="*/ 384642 w 1867751"/>
                <a:gd name="connsiteY10" fmla="*/ 691647 h 2238118"/>
                <a:gd name="connsiteX11" fmla="*/ 922547 w 1867751"/>
                <a:gd name="connsiteY11" fmla="*/ 517213 h 2238118"/>
                <a:gd name="connsiteX12" fmla="*/ 1526274 w 1867751"/>
                <a:gd name="connsiteY12" fmla="*/ 710379 h 2238118"/>
                <a:gd name="connsiteX13" fmla="*/ 1533748 w 1867751"/>
                <a:gd name="connsiteY13" fmla="*/ 716786 h 2238118"/>
                <a:gd name="connsiteX14" fmla="*/ 1363934 w 1867751"/>
                <a:gd name="connsiteY14" fmla="*/ 905799 h 2238118"/>
                <a:gd name="connsiteX15" fmla="*/ 1354076 w 1867751"/>
                <a:gd name="connsiteY15" fmla="*/ 897219 h 2238118"/>
                <a:gd name="connsiteX16" fmla="*/ 929594 w 1867751"/>
                <a:gd name="connsiteY16" fmla="*/ 771106 h 2238118"/>
                <a:gd name="connsiteX17" fmla="*/ 595097 w 1867751"/>
                <a:gd name="connsiteY17" fmla="*/ 857258 h 2238118"/>
                <a:gd name="connsiteX18" fmla="*/ 526786 w 1867751"/>
                <a:gd name="connsiteY18" fmla="*/ 903047 h 2238118"/>
                <a:gd name="connsiteX19" fmla="*/ 1424 w 1867751"/>
                <a:gd name="connsiteY19" fmla="*/ 412534 h 2238118"/>
                <a:gd name="connsiteX20" fmla="*/ 16741 w 1867751"/>
                <a:gd name="connsiteY20" fmla="*/ 389976 h 2238118"/>
                <a:gd name="connsiteX21" fmla="*/ 926841 w 1867751"/>
                <a:gd name="connsiteY21" fmla="*/ 141 h 2238118"/>
                <a:gd name="connsiteX22" fmla="*/ 1842910 w 1867751"/>
                <a:gd name="connsiteY22" fmla="*/ 347686 h 2238118"/>
                <a:gd name="connsiteX23" fmla="*/ 1866328 w 1867751"/>
                <a:gd name="connsiteY23" fmla="*/ 376915 h 2238118"/>
                <a:gd name="connsiteX24" fmla="*/ 1695977 w 1867751"/>
                <a:gd name="connsiteY24" fmla="*/ 566526 h 2238118"/>
                <a:gd name="connsiteX25" fmla="*/ 1691512 w 1867751"/>
                <a:gd name="connsiteY25" fmla="*/ 558681 h 2238118"/>
                <a:gd name="connsiteX26" fmla="*/ 933888 w 1867751"/>
                <a:gd name="connsiteY26" fmla="*/ 254053 h 2238118"/>
                <a:gd name="connsiteX27" fmla="*/ 208115 w 1867751"/>
                <a:gd name="connsiteY27" fmla="*/ 551186 h 2238118"/>
                <a:gd name="connsiteX28" fmla="*/ 190588 w 1867751"/>
                <a:gd name="connsiteY28" fmla="*/ 580446 h 2238118"/>
                <a:gd name="connsiteX29" fmla="*/ 0 w 1867751"/>
                <a:gd name="connsiteY29" fmla="*/ 1119973 h 2238118"/>
                <a:gd name="connsiteX30" fmla="*/ 124 w 1867751"/>
                <a:gd name="connsiteY30" fmla="*/ 1119059 h 2238118"/>
                <a:gd name="connsiteX31" fmla="*/ 1867628 w 1867751"/>
                <a:gd name="connsiteY31" fmla="*/ 1119059 h 2238118"/>
                <a:gd name="connsiteX32" fmla="*/ 1867751 w 1867751"/>
                <a:gd name="connsiteY32" fmla="*/ 1119973 h 2238118"/>
                <a:gd name="connsiteX33" fmla="*/ 1456015 w 1867751"/>
                <a:gd name="connsiteY33" fmla="*/ 1697765 h 2238118"/>
                <a:gd name="connsiteX34" fmla="*/ 1338570 w 1867751"/>
                <a:gd name="connsiteY34" fmla="*/ 1745328 h 2238118"/>
                <a:gd name="connsiteX35" fmla="*/ 529182 w 1867751"/>
                <a:gd name="connsiteY35" fmla="*/ 1745328 h 2238118"/>
                <a:gd name="connsiteX36" fmla="*/ 411738 w 1867751"/>
                <a:gd name="connsiteY36" fmla="*/ 1697765 h 2238118"/>
                <a:gd name="connsiteX37" fmla="*/ 0 w 1867751"/>
                <a:gd name="connsiteY37" fmla="*/ 1119973 h 2238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867751" h="2238118">
                  <a:moveTo>
                    <a:pt x="554464" y="1824949"/>
                  </a:moveTo>
                  <a:lnTo>
                    <a:pt x="554514" y="1824346"/>
                  </a:lnTo>
                  <a:lnTo>
                    <a:pt x="1313239" y="1824346"/>
                  </a:lnTo>
                  <a:lnTo>
                    <a:pt x="1313289" y="1824949"/>
                  </a:lnTo>
                  <a:cubicBezTo>
                    <a:pt x="1313289" y="1983858"/>
                    <a:pt x="1246934" y="2123962"/>
                    <a:pt x="1146010" y="2206693"/>
                  </a:cubicBezTo>
                  <a:lnTo>
                    <a:pt x="1098294" y="2238118"/>
                  </a:lnTo>
                  <a:lnTo>
                    <a:pt x="769458" y="2238118"/>
                  </a:lnTo>
                  <a:lnTo>
                    <a:pt x="721743" y="2206693"/>
                  </a:lnTo>
                  <a:cubicBezTo>
                    <a:pt x="620819" y="2123962"/>
                    <a:pt x="554464" y="1983858"/>
                    <a:pt x="554464" y="1824949"/>
                  </a:cubicBezTo>
                  <a:close/>
                  <a:moveTo>
                    <a:pt x="334004" y="731923"/>
                  </a:moveTo>
                  <a:lnTo>
                    <a:pt x="384642" y="691647"/>
                  </a:lnTo>
                  <a:cubicBezTo>
                    <a:pt x="530212" y="586334"/>
                    <a:pt x="717326" y="521362"/>
                    <a:pt x="922547" y="517213"/>
                  </a:cubicBezTo>
                  <a:cubicBezTo>
                    <a:pt x="1154131" y="512531"/>
                    <a:pt x="1367270" y="586210"/>
                    <a:pt x="1526274" y="710379"/>
                  </a:cubicBezTo>
                  <a:lnTo>
                    <a:pt x="1533748" y="716786"/>
                  </a:lnTo>
                  <a:lnTo>
                    <a:pt x="1363934" y="905799"/>
                  </a:lnTo>
                  <a:lnTo>
                    <a:pt x="1354076" y="897219"/>
                  </a:lnTo>
                  <a:cubicBezTo>
                    <a:pt x="1242116" y="816308"/>
                    <a:pt x="1092320" y="768270"/>
                    <a:pt x="929594" y="771106"/>
                  </a:cubicBezTo>
                  <a:cubicBezTo>
                    <a:pt x="805243" y="773274"/>
                    <a:pt x="690256" y="804816"/>
                    <a:pt x="595097" y="857258"/>
                  </a:cubicBezTo>
                  <a:lnTo>
                    <a:pt x="526786" y="903047"/>
                  </a:lnTo>
                  <a:close/>
                  <a:moveTo>
                    <a:pt x="1424" y="412534"/>
                  </a:moveTo>
                  <a:lnTo>
                    <a:pt x="16741" y="389976"/>
                  </a:lnTo>
                  <a:cubicBezTo>
                    <a:pt x="191151" y="162101"/>
                    <a:pt x="531915" y="5499"/>
                    <a:pt x="926841" y="141"/>
                  </a:cubicBezTo>
                  <a:cubicBezTo>
                    <a:pt x="1310393" y="-5063"/>
                    <a:pt x="1652306" y="133938"/>
                    <a:pt x="1842910" y="347686"/>
                  </a:cubicBezTo>
                  <a:lnTo>
                    <a:pt x="1866328" y="376915"/>
                  </a:lnTo>
                  <a:lnTo>
                    <a:pt x="1695977" y="566526"/>
                  </a:lnTo>
                  <a:lnTo>
                    <a:pt x="1691512" y="558681"/>
                  </a:lnTo>
                  <a:cubicBezTo>
                    <a:pt x="1571438" y="376327"/>
                    <a:pt x="1274252" y="250611"/>
                    <a:pt x="933888" y="254053"/>
                  </a:cubicBezTo>
                  <a:cubicBezTo>
                    <a:pt x="606169" y="257368"/>
                    <a:pt x="327145" y="379187"/>
                    <a:pt x="208115" y="551186"/>
                  </a:cubicBezTo>
                  <a:lnTo>
                    <a:pt x="190588" y="580446"/>
                  </a:lnTo>
                  <a:close/>
                  <a:moveTo>
                    <a:pt x="0" y="1119973"/>
                  </a:moveTo>
                  <a:lnTo>
                    <a:pt x="124" y="1119059"/>
                  </a:lnTo>
                  <a:lnTo>
                    <a:pt x="1867628" y="1119059"/>
                  </a:lnTo>
                  <a:lnTo>
                    <a:pt x="1867751" y="1119973"/>
                  </a:lnTo>
                  <a:cubicBezTo>
                    <a:pt x="1867751" y="1360491"/>
                    <a:pt x="1704427" y="1572546"/>
                    <a:pt x="1456015" y="1697765"/>
                  </a:cubicBezTo>
                  <a:lnTo>
                    <a:pt x="1338570" y="1745328"/>
                  </a:lnTo>
                  <a:lnTo>
                    <a:pt x="529182" y="1745328"/>
                  </a:lnTo>
                  <a:lnTo>
                    <a:pt x="411738" y="1697765"/>
                  </a:lnTo>
                  <a:cubicBezTo>
                    <a:pt x="163325" y="1572546"/>
                    <a:pt x="0" y="1360491"/>
                    <a:pt x="0" y="111997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200">
                <a:solidFill>
                  <a:srgbClr val="FFFFFF"/>
                </a:solidFill>
                <a:latin typeface="+mn-ea"/>
              </a:endParaRPr>
            </a:p>
          </p:txBody>
        </p:sp>
        <p:sp>
          <p:nvSpPr>
            <p:cNvPr id="21" name="MH_Other_2"/>
            <p:cNvSpPr/>
            <p:nvPr>
              <p:custDataLst>
                <p:tags r:id="rId7"/>
              </p:custDataLst>
            </p:nvPr>
          </p:nvSpPr>
          <p:spPr>
            <a:xfrm>
              <a:off x="7660890" y="2506286"/>
              <a:ext cx="878297" cy="879647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 dirty="0">
                <a:latin typeface="+mn-ea"/>
              </a:endParaRPr>
            </a:p>
          </p:txBody>
        </p:sp>
        <p:sp>
          <p:nvSpPr>
            <p:cNvPr id="24" name="MH_Other_3"/>
            <p:cNvSpPr/>
            <p:nvPr>
              <p:custDataLst>
                <p:tags r:id="rId8"/>
              </p:custDataLst>
            </p:nvPr>
          </p:nvSpPr>
          <p:spPr>
            <a:xfrm>
              <a:off x="7689918" y="4388238"/>
              <a:ext cx="878297" cy="879647"/>
            </a:xfrm>
            <a:prstGeom prst="ellipse">
              <a:avLst/>
            </a:prstGeom>
            <a:solidFill>
              <a:srgbClr val="515B4F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200">
                <a:latin typeface="+mn-ea"/>
              </a:endParaRPr>
            </a:p>
          </p:txBody>
        </p:sp>
        <p:sp>
          <p:nvSpPr>
            <p:cNvPr id="25" name="KSO_Shape"/>
            <p:cNvSpPr/>
            <p:nvPr/>
          </p:nvSpPr>
          <p:spPr bwMode="auto">
            <a:xfrm>
              <a:off x="7979512" y="2748687"/>
              <a:ext cx="251826" cy="374928"/>
            </a:xfrm>
            <a:custGeom>
              <a:avLst/>
              <a:gdLst>
                <a:gd name="T0" fmla="*/ 1179344 w 4117"/>
                <a:gd name="T1" fmla="*/ 1550 h 6144"/>
                <a:gd name="T2" fmla="*/ 1212250 w 4117"/>
                <a:gd name="T3" fmla="*/ 11472 h 6144"/>
                <a:gd name="T4" fmla="*/ 1239878 w 4117"/>
                <a:gd name="T5" fmla="*/ 30076 h 6144"/>
                <a:gd name="T6" fmla="*/ 1260988 w 4117"/>
                <a:gd name="T7" fmla="*/ 56121 h 6144"/>
                <a:gd name="T8" fmla="*/ 1274337 w 4117"/>
                <a:gd name="T9" fmla="*/ 87126 h 6144"/>
                <a:gd name="T10" fmla="*/ 1278062 w 4117"/>
                <a:gd name="T11" fmla="*/ 1788728 h 6144"/>
                <a:gd name="T12" fmla="*/ 1274337 w 4117"/>
                <a:gd name="T13" fmla="*/ 1817874 h 6144"/>
                <a:gd name="T14" fmla="*/ 1260988 w 4117"/>
                <a:gd name="T15" fmla="*/ 1848879 h 6144"/>
                <a:gd name="T16" fmla="*/ 1239878 w 4117"/>
                <a:gd name="T17" fmla="*/ 1874924 h 6144"/>
                <a:gd name="T18" fmla="*/ 1212250 w 4117"/>
                <a:gd name="T19" fmla="*/ 1893528 h 6144"/>
                <a:gd name="T20" fmla="*/ 1179344 w 4117"/>
                <a:gd name="T21" fmla="*/ 1903450 h 6144"/>
                <a:gd name="T22" fmla="*/ 109894 w 4117"/>
                <a:gd name="T23" fmla="*/ 1905000 h 6144"/>
                <a:gd name="T24" fmla="*/ 76057 w 4117"/>
                <a:gd name="T25" fmla="*/ 1898179 h 6144"/>
                <a:gd name="T26" fmla="*/ 46565 w 4117"/>
                <a:gd name="T27" fmla="*/ 1881746 h 6144"/>
                <a:gd name="T28" fmla="*/ 22972 w 4117"/>
                <a:gd name="T29" fmla="*/ 1858181 h 6144"/>
                <a:gd name="T30" fmla="*/ 6830 w 4117"/>
                <a:gd name="T31" fmla="*/ 1829036 h 6144"/>
                <a:gd name="T32" fmla="*/ 0 w 4117"/>
                <a:gd name="T33" fmla="*/ 1794929 h 6144"/>
                <a:gd name="T34" fmla="*/ 1242 w 4117"/>
                <a:gd name="T35" fmla="*/ 98599 h 6144"/>
                <a:gd name="T36" fmla="*/ 11486 w 4117"/>
                <a:gd name="T37" fmla="*/ 65732 h 6144"/>
                <a:gd name="T38" fmla="*/ 30112 w 4117"/>
                <a:gd name="T39" fmla="*/ 38137 h 6144"/>
                <a:gd name="T40" fmla="*/ 55878 w 4117"/>
                <a:gd name="T41" fmla="*/ 17053 h 6144"/>
                <a:gd name="T42" fmla="*/ 87232 w 4117"/>
                <a:gd name="T43" fmla="*/ 4031 h 6144"/>
                <a:gd name="T44" fmla="*/ 115792 w 4117"/>
                <a:gd name="T45" fmla="*/ 0 h 6144"/>
                <a:gd name="T46" fmla="*/ 1013882 w 4117"/>
                <a:gd name="T47" fmla="*/ 1284883 h 6144"/>
                <a:gd name="T48" fmla="*/ 1016055 w 4117"/>
                <a:gd name="T49" fmla="*/ 1263179 h 6144"/>
                <a:gd name="T50" fmla="*/ 1005500 w 4117"/>
                <a:gd name="T51" fmla="*/ 1240854 h 6144"/>
                <a:gd name="T52" fmla="*/ 851214 w 4117"/>
                <a:gd name="T53" fmla="*/ 1085515 h 6144"/>
                <a:gd name="T54" fmla="*/ 827000 w 4117"/>
                <a:gd name="T55" fmla="*/ 1072803 h 6144"/>
                <a:gd name="T56" fmla="*/ 805580 w 4117"/>
                <a:gd name="T57" fmla="*/ 1072803 h 6144"/>
                <a:gd name="T58" fmla="*/ 701894 w 4117"/>
                <a:gd name="T59" fmla="*/ 1132954 h 6144"/>
                <a:gd name="T60" fmla="*/ 634840 w 4117"/>
                <a:gd name="T61" fmla="*/ 1053579 h 6144"/>
                <a:gd name="T62" fmla="*/ 585170 w 4117"/>
                <a:gd name="T63" fmla="*/ 976375 h 6144"/>
                <a:gd name="T64" fmla="*/ 550712 w 4117"/>
                <a:gd name="T65" fmla="*/ 900410 h 6144"/>
                <a:gd name="T66" fmla="*/ 530223 w 4117"/>
                <a:gd name="T67" fmla="*/ 824756 h 6144"/>
                <a:gd name="T68" fmla="*/ 521531 w 4117"/>
                <a:gd name="T69" fmla="*/ 748481 h 6144"/>
                <a:gd name="T70" fmla="*/ 619318 w 4117"/>
                <a:gd name="T71" fmla="*/ 667556 h 6144"/>
                <a:gd name="T72" fmla="*/ 632978 w 4117"/>
                <a:gd name="T73" fmla="*/ 651433 h 6144"/>
                <a:gd name="T74" fmla="*/ 637324 w 4117"/>
                <a:gd name="T75" fmla="*/ 626938 h 6144"/>
                <a:gd name="T76" fmla="*/ 582687 w 4117"/>
                <a:gd name="T77" fmla="*/ 415168 h 6144"/>
                <a:gd name="T78" fmla="*/ 570270 w 4117"/>
                <a:gd name="T79" fmla="*/ 391294 h 6144"/>
                <a:gd name="T80" fmla="*/ 552264 w 4117"/>
                <a:gd name="T81" fmla="*/ 378582 h 6144"/>
                <a:gd name="T82" fmla="*/ 380283 w 4117"/>
                <a:gd name="T83" fmla="*/ 388193 h 6144"/>
                <a:gd name="T84" fmla="*/ 347377 w 4117"/>
                <a:gd name="T85" fmla="*/ 395015 h 6144"/>
                <a:gd name="T86" fmla="*/ 329061 w 4117"/>
                <a:gd name="T87" fmla="*/ 414548 h 6144"/>
                <a:gd name="T88" fmla="*/ 325336 w 4117"/>
                <a:gd name="T89" fmla="*/ 441213 h 6144"/>
                <a:gd name="T90" fmla="*/ 327509 w 4117"/>
                <a:gd name="T91" fmla="*/ 570818 h 6144"/>
                <a:gd name="T92" fmla="*/ 340237 w 4117"/>
                <a:gd name="T93" fmla="*/ 689880 h 6144"/>
                <a:gd name="T94" fmla="*/ 362278 w 4117"/>
                <a:gd name="T95" fmla="*/ 799951 h 6144"/>
                <a:gd name="T96" fmla="*/ 393942 w 4117"/>
                <a:gd name="T97" fmla="*/ 901650 h 6144"/>
                <a:gd name="T98" fmla="*/ 435541 w 4117"/>
                <a:gd name="T99" fmla="*/ 996218 h 6144"/>
                <a:gd name="T100" fmla="*/ 486452 w 4117"/>
                <a:gd name="T101" fmla="*/ 1084275 h 6144"/>
                <a:gd name="T102" fmla="*/ 546987 w 4117"/>
                <a:gd name="T103" fmla="*/ 1167061 h 6144"/>
                <a:gd name="T104" fmla="*/ 616835 w 4117"/>
                <a:gd name="T105" fmla="*/ 1245815 h 6144"/>
                <a:gd name="T106" fmla="*/ 696306 w 4117"/>
                <a:gd name="T107" fmla="*/ 1321160 h 6144"/>
                <a:gd name="T108" fmla="*/ 848420 w 4117"/>
                <a:gd name="T109" fmla="*/ 1443013 h 6144"/>
                <a:gd name="T110" fmla="*/ 873254 w 4117"/>
                <a:gd name="T111" fmla="*/ 1452935 h 6144"/>
                <a:gd name="T112" fmla="*/ 899331 w 4117"/>
                <a:gd name="T113" fmla="*/ 1446733 h 6144"/>
                <a:gd name="T114" fmla="*/ 921372 w 4117"/>
                <a:gd name="T115" fmla="*/ 1421619 h 6144"/>
                <a:gd name="T116" fmla="*/ 471241 w 4117"/>
                <a:gd name="T117" fmla="*/ 82476 h 614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4117" h="6144">
                  <a:moveTo>
                    <a:pt x="373" y="0"/>
                  </a:moveTo>
                  <a:lnTo>
                    <a:pt x="3742" y="0"/>
                  </a:lnTo>
                  <a:lnTo>
                    <a:pt x="3761" y="0"/>
                  </a:lnTo>
                  <a:lnTo>
                    <a:pt x="3780" y="3"/>
                  </a:lnTo>
                  <a:lnTo>
                    <a:pt x="3799" y="5"/>
                  </a:lnTo>
                  <a:lnTo>
                    <a:pt x="3818" y="8"/>
                  </a:lnTo>
                  <a:lnTo>
                    <a:pt x="3836" y="13"/>
                  </a:lnTo>
                  <a:lnTo>
                    <a:pt x="3853" y="17"/>
                  </a:lnTo>
                  <a:lnTo>
                    <a:pt x="3870" y="23"/>
                  </a:lnTo>
                  <a:lnTo>
                    <a:pt x="3888" y="29"/>
                  </a:lnTo>
                  <a:lnTo>
                    <a:pt x="3905" y="37"/>
                  </a:lnTo>
                  <a:lnTo>
                    <a:pt x="3920" y="46"/>
                  </a:lnTo>
                  <a:lnTo>
                    <a:pt x="3936" y="55"/>
                  </a:lnTo>
                  <a:lnTo>
                    <a:pt x="3952" y="64"/>
                  </a:lnTo>
                  <a:lnTo>
                    <a:pt x="3966" y="75"/>
                  </a:lnTo>
                  <a:lnTo>
                    <a:pt x="3981" y="86"/>
                  </a:lnTo>
                  <a:lnTo>
                    <a:pt x="3994" y="97"/>
                  </a:lnTo>
                  <a:lnTo>
                    <a:pt x="4006" y="111"/>
                  </a:lnTo>
                  <a:lnTo>
                    <a:pt x="4020" y="123"/>
                  </a:lnTo>
                  <a:lnTo>
                    <a:pt x="4031" y="136"/>
                  </a:lnTo>
                  <a:lnTo>
                    <a:pt x="4042" y="151"/>
                  </a:lnTo>
                  <a:lnTo>
                    <a:pt x="4053" y="165"/>
                  </a:lnTo>
                  <a:lnTo>
                    <a:pt x="4062" y="181"/>
                  </a:lnTo>
                  <a:lnTo>
                    <a:pt x="4071" y="197"/>
                  </a:lnTo>
                  <a:lnTo>
                    <a:pt x="4080" y="212"/>
                  </a:lnTo>
                  <a:lnTo>
                    <a:pt x="4088" y="229"/>
                  </a:lnTo>
                  <a:lnTo>
                    <a:pt x="4094" y="247"/>
                  </a:lnTo>
                  <a:lnTo>
                    <a:pt x="4100" y="264"/>
                  </a:lnTo>
                  <a:lnTo>
                    <a:pt x="4105" y="281"/>
                  </a:lnTo>
                  <a:lnTo>
                    <a:pt x="4109" y="299"/>
                  </a:lnTo>
                  <a:lnTo>
                    <a:pt x="4112" y="318"/>
                  </a:lnTo>
                  <a:lnTo>
                    <a:pt x="4114" y="336"/>
                  </a:lnTo>
                  <a:lnTo>
                    <a:pt x="4117" y="355"/>
                  </a:lnTo>
                  <a:lnTo>
                    <a:pt x="4117" y="375"/>
                  </a:lnTo>
                  <a:lnTo>
                    <a:pt x="4117" y="5769"/>
                  </a:lnTo>
                  <a:lnTo>
                    <a:pt x="4117" y="5789"/>
                  </a:lnTo>
                  <a:lnTo>
                    <a:pt x="4114" y="5808"/>
                  </a:lnTo>
                  <a:lnTo>
                    <a:pt x="4112" y="5826"/>
                  </a:lnTo>
                  <a:lnTo>
                    <a:pt x="4109" y="5845"/>
                  </a:lnTo>
                  <a:lnTo>
                    <a:pt x="4105" y="5863"/>
                  </a:lnTo>
                  <a:lnTo>
                    <a:pt x="4100" y="5881"/>
                  </a:lnTo>
                  <a:lnTo>
                    <a:pt x="4094" y="5899"/>
                  </a:lnTo>
                  <a:lnTo>
                    <a:pt x="4088" y="5915"/>
                  </a:lnTo>
                  <a:lnTo>
                    <a:pt x="4080" y="5932"/>
                  </a:lnTo>
                  <a:lnTo>
                    <a:pt x="4071" y="5948"/>
                  </a:lnTo>
                  <a:lnTo>
                    <a:pt x="4062" y="5963"/>
                  </a:lnTo>
                  <a:lnTo>
                    <a:pt x="4053" y="5979"/>
                  </a:lnTo>
                  <a:lnTo>
                    <a:pt x="4042" y="5993"/>
                  </a:lnTo>
                  <a:lnTo>
                    <a:pt x="4031" y="6008"/>
                  </a:lnTo>
                  <a:lnTo>
                    <a:pt x="4020" y="6021"/>
                  </a:lnTo>
                  <a:lnTo>
                    <a:pt x="4006" y="6035"/>
                  </a:lnTo>
                  <a:lnTo>
                    <a:pt x="3994" y="6047"/>
                  </a:lnTo>
                  <a:lnTo>
                    <a:pt x="3981" y="6058"/>
                  </a:lnTo>
                  <a:lnTo>
                    <a:pt x="3966" y="6069"/>
                  </a:lnTo>
                  <a:lnTo>
                    <a:pt x="3952" y="6080"/>
                  </a:lnTo>
                  <a:lnTo>
                    <a:pt x="3936" y="6089"/>
                  </a:lnTo>
                  <a:lnTo>
                    <a:pt x="3920" y="6098"/>
                  </a:lnTo>
                  <a:lnTo>
                    <a:pt x="3905" y="6107"/>
                  </a:lnTo>
                  <a:lnTo>
                    <a:pt x="3888" y="6115"/>
                  </a:lnTo>
                  <a:lnTo>
                    <a:pt x="3870" y="6122"/>
                  </a:lnTo>
                  <a:lnTo>
                    <a:pt x="3853" y="6127"/>
                  </a:lnTo>
                  <a:lnTo>
                    <a:pt x="3836" y="6133"/>
                  </a:lnTo>
                  <a:lnTo>
                    <a:pt x="3818" y="6136"/>
                  </a:lnTo>
                  <a:lnTo>
                    <a:pt x="3799" y="6139"/>
                  </a:lnTo>
                  <a:lnTo>
                    <a:pt x="3780" y="6142"/>
                  </a:lnTo>
                  <a:lnTo>
                    <a:pt x="3761" y="6144"/>
                  </a:lnTo>
                  <a:lnTo>
                    <a:pt x="3742" y="6144"/>
                  </a:lnTo>
                  <a:lnTo>
                    <a:pt x="373" y="6144"/>
                  </a:lnTo>
                  <a:lnTo>
                    <a:pt x="354" y="6144"/>
                  </a:lnTo>
                  <a:lnTo>
                    <a:pt x="335" y="6142"/>
                  </a:lnTo>
                  <a:lnTo>
                    <a:pt x="316" y="6139"/>
                  </a:lnTo>
                  <a:lnTo>
                    <a:pt x="299" y="6136"/>
                  </a:lnTo>
                  <a:lnTo>
                    <a:pt x="281" y="6133"/>
                  </a:lnTo>
                  <a:lnTo>
                    <a:pt x="263" y="6127"/>
                  </a:lnTo>
                  <a:lnTo>
                    <a:pt x="245" y="6122"/>
                  </a:lnTo>
                  <a:lnTo>
                    <a:pt x="228" y="6115"/>
                  </a:lnTo>
                  <a:lnTo>
                    <a:pt x="212" y="6107"/>
                  </a:lnTo>
                  <a:lnTo>
                    <a:pt x="196" y="6098"/>
                  </a:lnTo>
                  <a:lnTo>
                    <a:pt x="180" y="6089"/>
                  </a:lnTo>
                  <a:lnTo>
                    <a:pt x="165" y="6080"/>
                  </a:lnTo>
                  <a:lnTo>
                    <a:pt x="150" y="6069"/>
                  </a:lnTo>
                  <a:lnTo>
                    <a:pt x="136" y="6058"/>
                  </a:lnTo>
                  <a:lnTo>
                    <a:pt x="122" y="6047"/>
                  </a:lnTo>
                  <a:lnTo>
                    <a:pt x="109" y="6035"/>
                  </a:lnTo>
                  <a:lnTo>
                    <a:pt x="97" y="6021"/>
                  </a:lnTo>
                  <a:lnTo>
                    <a:pt x="86" y="6008"/>
                  </a:lnTo>
                  <a:lnTo>
                    <a:pt x="74" y="5993"/>
                  </a:lnTo>
                  <a:lnTo>
                    <a:pt x="63" y="5979"/>
                  </a:lnTo>
                  <a:lnTo>
                    <a:pt x="53" y="5963"/>
                  </a:lnTo>
                  <a:lnTo>
                    <a:pt x="44" y="5948"/>
                  </a:lnTo>
                  <a:lnTo>
                    <a:pt x="37" y="5932"/>
                  </a:lnTo>
                  <a:lnTo>
                    <a:pt x="29" y="5915"/>
                  </a:lnTo>
                  <a:lnTo>
                    <a:pt x="22" y="5899"/>
                  </a:lnTo>
                  <a:lnTo>
                    <a:pt x="17" y="5881"/>
                  </a:lnTo>
                  <a:lnTo>
                    <a:pt x="11" y="5863"/>
                  </a:lnTo>
                  <a:lnTo>
                    <a:pt x="6" y="5845"/>
                  </a:lnTo>
                  <a:lnTo>
                    <a:pt x="4" y="5826"/>
                  </a:lnTo>
                  <a:lnTo>
                    <a:pt x="1" y="5808"/>
                  </a:lnTo>
                  <a:lnTo>
                    <a:pt x="0" y="5789"/>
                  </a:lnTo>
                  <a:lnTo>
                    <a:pt x="0" y="5769"/>
                  </a:lnTo>
                  <a:lnTo>
                    <a:pt x="0" y="375"/>
                  </a:lnTo>
                  <a:lnTo>
                    <a:pt x="0" y="355"/>
                  </a:lnTo>
                  <a:lnTo>
                    <a:pt x="1" y="336"/>
                  </a:lnTo>
                  <a:lnTo>
                    <a:pt x="4" y="318"/>
                  </a:lnTo>
                  <a:lnTo>
                    <a:pt x="6" y="299"/>
                  </a:lnTo>
                  <a:lnTo>
                    <a:pt x="11" y="281"/>
                  </a:lnTo>
                  <a:lnTo>
                    <a:pt x="17" y="264"/>
                  </a:lnTo>
                  <a:lnTo>
                    <a:pt x="22" y="247"/>
                  </a:lnTo>
                  <a:lnTo>
                    <a:pt x="29" y="229"/>
                  </a:lnTo>
                  <a:lnTo>
                    <a:pt x="37" y="212"/>
                  </a:lnTo>
                  <a:lnTo>
                    <a:pt x="44" y="197"/>
                  </a:lnTo>
                  <a:lnTo>
                    <a:pt x="53" y="181"/>
                  </a:lnTo>
                  <a:lnTo>
                    <a:pt x="63" y="165"/>
                  </a:lnTo>
                  <a:lnTo>
                    <a:pt x="74" y="151"/>
                  </a:lnTo>
                  <a:lnTo>
                    <a:pt x="86" y="136"/>
                  </a:lnTo>
                  <a:lnTo>
                    <a:pt x="97" y="123"/>
                  </a:lnTo>
                  <a:lnTo>
                    <a:pt x="109" y="111"/>
                  </a:lnTo>
                  <a:lnTo>
                    <a:pt x="122" y="97"/>
                  </a:lnTo>
                  <a:lnTo>
                    <a:pt x="136" y="86"/>
                  </a:lnTo>
                  <a:lnTo>
                    <a:pt x="150" y="75"/>
                  </a:lnTo>
                  <a:lnTo>
                    <a:pt x="165" y="64"/>
                  </a:lnTo>
                  <a:lnTo>
                    <a:pt x="180" y="55"/>
                  </a:lnTo>
                  <a:lnTo>
                    <a:pt x="196" y="46"/>
                  </a:lnTo>
                  <a:lnTo>
                    <a:pt x="212" y="37"/>
                  </a:lnTo>
                  <a:lnTo>
                    <a:pt x="228" y="29"/>
                  </a:lnTo>
                  <a:lnTo>
                    <a:pt x="245" y="23"/>
                  </a:lnTo>
                  <a:lnTo>
                    <a:pt x="263" y="17"/>
                  </a:lnTo>
                  <a:lnTo>
                    <a:pt x="281" y="13"/>
                  </a:lnTo>
                  <a:lnTo>
                    <a:pt x="299" y="8"/>
                  </a:lnTo>
                  <a:lnTo>
                    <a:pt x="316" y="5"/>
                  </a:lnTo>
                  <a:lnTo>
                    <a:pt x="335" y="3"/>
                  </a:lnTo>
                  <a:lnTo>
                    <a:pt x="354" y="0"/>
                  </a:lnTo>
                  <a:lnTo>
                    <a:pt x="373" y="0"/>
                  </a:lnTo>
                  <a:close/>
                  <a:moveTo>
                    <a:pt x="2968" y="4585"/>
                  </a:moveTo>
                  <a:lnTo>
                    <a:pt x="2968" y="4585"/>
                  </a:lnTo>
                  <a:lnTo>
                    <a:pt x="3254" y="4168"/>
                  </a:lnTo>
                  <a:lnTo>
                    <a:pt x="3260" y="4157"/>
                  </a:lnTo>
                  <a:lnTo>
                    <a:pt x="3266" y="4144"/>
                  </a:lnTo>
                  <a:lnTo>
                    <a:pt x="3270" y="4133"/>
                  </a:lnTo>
                  <a:lnTo>
                    <a:pt x="3274" y="4121"/>
                  </a:lnTo>
                  <a:lnTo>
                    <a:pt x="3275" y="4110"/>
                  </a:lnTo>
                  <a:lnTo>
                    <a:pt x="3275" y="4098"/>
                  </a:lnTo>
                  <a:lnTo>
                    <a:pt x="3275" y="4085"/>
                  </a:lnTo>
                  <a:lnTo>
                    <a:pt x="3273" y="4074"/>
                  </a:lnTo>
                  <a:lnTo>
                    <a:pt x="3269" y="4062"/>
                  </a:lnTo>
                  <a:lnTo>
                    <a:pt x="3266" y="4050"/>
                  </a:lnTo>
                  <a:lnTo>
                    <a:pt x="3260" y="4037"/>
                  </a:lnTo>
                  <a:lnTo>
                    <a:pt x="3255" y="4026"/>
                  </a:lnTo>
                  <a:lnTo>
                    <a:pt x="3247" y="4014"/>
                  </a:lnTo>
                  <a:lnTo>
                    <a:pt x="3239" y="4002"/>
                  </a:lnTo>
                  <a:lnTo>
                    <a:pt x="3230" y="3989"/>
                  </a:lnTo>
                  <a:lnTo>
                    <a:pt x="3219" y="3977"/>
                  </a:lnTo>
                  <a:lnTo>
                    <a:pt x="2757" y="3512"/>
                  </a:lnTo>
                  <a:lnTo>
                    <a:pt x="2742" y="3501"/>
                  </a:lnTo>
                  <a:lnTo>
                    <a:pt x="2729" y="3491"/>
                  </a:lnTo>
                  <a:lnTo>
                    <a:pt x="2715" y="3483"/>
                  </a:lnTo>
                  <a:lnTo>
                    <a:pt x="2702" y="3476"/>
                  </a:lnTo>
                  <a:lnTo>
                    <a:pt x="2690" y="3469"/>
                  </a:lnTo>
                  <a:lnTo>
                    <a:pt x="2676" y="3465"/>
                  </a:lnTo>
                  <a:lnTo>
                    <a:pt x="2664" y="3460"/>
                  </a:lnTo>
                  <a:lnTo>
                    <a:pt x="2652" y="3458"/>
                  </a:lnTo>
                  <a:lnTo>
                    <a:pt x="2641" y="3456"/>
                  </a:lnTo>
                  <a:lnTo>
                    <a:pt x="2628" y="3456"/>
                  </a:lnTo>
                  <a:lnTo>
                    <a:pt x="2617" y="3456"/>
                  </a:lnTo>
                  <a:lnTo>
                    <a:pt x="2606" y="3458"/>
                  </a:lnTo>
                  <a:lnTo>
                    <a:pt x="2595" y="3460"/>
                  </a:lnTo>
                  <a:lnTo>
                    <a:pt x="2584" y="3463"/>
                  </a:lnTo>
                  <a:lnTo>
                    <a:pt x="2574" y="3468"/>
                  </a:lnTo>
                  <a:lnTo>
                    <a:pt x="2563" y="3473"/>
                  </a:lnTo>
                  <a:lnTo>
                    <a:pt x="2261" y="3654"/>
                  </a:lnTo>
                  <a:lnTo>
                    <a:pt x="2220" y="3611"/>
                  </a:lnTo>
                  <a:lnTo>
                    <a:pt x="2182" y="3567"/>
                  </a:lnTo>
                  <a:lnTo>
                    <a:pt x="2146" y="3525"/>
                  </a:lnTo>
                  <a:lnTo>
                    <a:pt x="2111" y="3482"/>
                  </a:lnTo>
                  <a:lnTo>
                    <a:pt x="2078" y="3440"/>
                  </a:lnTo>
                  <a:lnTo>
                    <a:pt x="2045" y="3398"/>
                  </a:lnTo>
                  <a:lnTo>
                    <a:pt x="2015" y="3356"/>
                  </a:lnTo>
                  <a:lnTo>
                    <a:pt x="1986" y="3314"/>
                  </a:lnTo>
                  <a:lnTo>
                    <a:pt x="1958" y="3273"/>
                  </a:lnTo>
                  <a:lnTo>
                    <a:pt x="1933" y="3232"/>
                  </a:lnTo>
                  <a:lnTo>
                    <a:pt x="1908" y="3190"/>
                  </a:lnTo>
                  <a:lnTo>
                    <a:pt x="1885" y="3149"/>
                  </a:lnTo>
                  <a:lnTo>
                    <a:pt x="1864" y="3108"/>
                  </a:lnTo>
                  <a:lnTo>
                    <a:pt x="1842" y="3067"/>
                  </a:lnTo>
                  <a:lnTo>
                    <a:pt x="1824" y="3025"/>
                  </a:lnTo>
                  <a:lnTo>
                    <a:pt x="1806" y="2985"/>
                  </a:lnTo>
                  <a:lnTo>
                    <a:pt x="1789" y="2944"/>
                  </a:lnTo>
                  <a:lnTo>
                    <a:pt x="1774" y="2904"/>
                  </a:lnTo>
                  <a:lnTo>
                    <a:pt x="1760" y="2863"/>
                  </a:lnTo>
                  <a:lnTo>
                    <a:pt x="1748" y="2823"/>
                  </a:lnTo>
                  <a:lnTo>
                    <a:pt x="1735" y="2781"/>
                  </a:lnTo>
                  <a:lnTo>
                    <a:pt x="1725" y="2741"/>
                  </a:lnTo>
                  <a:lnTo>
                    <a:pt x="1715" y="2700"/>
                  </a:lnTo>
                  <a:lnTo>
                    <a:pt x="1708" y="2660"/>
                  </a:lnTo>
                  <a:lnTo>
                    <a:pt x="1700" y="2619"/>
                  </a:lnTo>
                  <a:lnTo>
                    <a:pt x="1694" y="2578"/>
                  </a:lnTo>
                  <a:lnTo>
                    <a:pt x="1689" y="2537"/>
                  </a:lnTo>
                  <a:lnTo>
                    <a:pt x="1684" y="2496"/>
                  </a:lnTo>
                  <a:lnTo>
                    <a:pt x="1682" y="2455"/>
                  </a:lnTo>
                  <a:lnTo>
                    <a:pt x="1680" y="2414"/>
                  </a:lnTo>
                  <a:lnTo>
                    <a:pt x="1677" y="2372"/>
                  </a:lnTo>
                  <a:lnTo>
                    <a:pt x="1677" y="2331"/>
                  </a:lnTo>
                  <a:lnTo>
                    <a:pt x="1985" y="2159"/>
                  </a:lnTo>
                  <a:lnTo>
                    <a:pt x="1995" y="2153"/>
                  </a:lnTo>
                  <a:lnTo>
                    <a:pt x="2004" y="2146"/>
                  </a:lnTo>
                  <a:lnTo>
                    <a:pt x="2012" y="2138"/>
                  </a:lnTo>
                  <a:lnTo>
                    <a:pt x="2020" y="2130"/>
                  </a:lnTo>
                  <a:lnTo>
                    <a:pt x="2028" y="2121"/>
                  </a:lnTo>
                  <a:lnTo>
                    <a:pt x="2033" y="2111"/>
                  </a:lnTo>
                  <a:lnTo>
                    <a:pt x="2039" y="2101"/>
                  </a:lnTo>
                  <a:lnTo>
                    <a:pt x="2043" y="2090"/>
                  </a:lnTo>
                  <a:lnTo>
                    <a:pt x="2046" y="2078"/>
                  </a:lnTo>
                  <a:lnTo>
                    <a:pt x="2050" y="2066"/>
                  </a:lnTo>
                  <a:lnTo>
                    <a:pt x="2052" y="2052"/>
                  </a:lnTo>
                  <a:lnTo>
                    <a:pt x="2053" y="2038"/>
                  </a:lnTo>
                  <a:lnTo>
                    <a:pt x="2053" y="2022"/>
                  </a:lnTo>
                  <a:lnTo>
                    <a:pt x="2052" y="2007"/>
                  </a:lnTo>
                  <a:lnTo>
                    <a:pt x="2050" y="1990"/>
                  </a:lnTo>
                  <a:lnTo>
                    <a:pt x="2048" y="1972"/>
                  </a:lnTo>
                  <a:lnTo>
                    <a:pt x="1877" y="1339"/>
                  </a:lnTo>
                  <a:lnTo>
                    <a:pt x="1871" y="1325"/>
                  </a:lnTo>
                  <a:lnTo>
                    <a:pt x="1866" y="1310"/>
                  </a:lnTo>
                  <a:lnTo>
                    <a:pt x="1859" y="1297"/>
                  </a:lnTo>
                  <a:lnTo>
                    <a:pt x="1853" y="1284"/>
                  </a:lnTo>
                  <a:lnTo>
                    <a:pt x="1845" y="1273"/>
                  </a:lnTo>
                  <a:lnTo>
                    <a:pt x="1837" y="1262"/>
                  </a:lnTo>
                  <a:lnTo>
                    <a:pt x="1829" y="1253"/>
                  </a:lnTo>
                  <a:lnTo>
                    <a:pt x="1820" y="1244"/>
                  </a:lnTo>
                  <a:lnTo>
                    <a:pt x="1810" y="1237"/>
                  </a:lnTo>
                  <a:lnTo>
                    <a:pt x="1800" y="1231"/>
                  </a:lnTo>
                  <a:lnTo>
                    <a:pt x="1790" y="1225"/>
                  </a:lnTo>
                  <a:lnTo>
                    <a:pt x="1779" y="1221"/>
                  </a:lnTo>
                  <a:lnTo>
                    <a:pt x="1768" y="1218"/>
                  </a:lnTo>
                  <a:lnTo>
                    <a:pt x="1756" y="1215"/>
                  </a:lnTo>
                  <a:lnTo>
                    <a:pt x="1742" y="1213"/>
                  </a:lnTo>
                  <a:lnTo>
                    <a:pt x="1729" y="1213"/>
                  </a:lnTo>
                  <a:lnTo>
                    <a:pt x="1225" y="1252"/>
                  </a:lnTo>
                  <a:lnTo>
                    <a:pt x="1199" y="1254"/>
                  </a:lnTo>
                  <a:lnTo>
                    <a:pt x="1175" y="1258"/>
                  </a:lnTo>
                  <a:lnTo>
                    <a:pt x="1154" y="1262"/>
                  </a:lnTo>
                  <a:lnTo>
                    <a:pt x="1135" y="1268"/>
                  </a:lnTo>
                  <a:lnTo>
                    <a:pt x="1119" y="1274"/>
                  </a:lnTo>
                  <a:lnTo>
                    <a:pt x="1105" y="1281"/>
                  </a:lnTo>
                  <a:lnTo>
                    <a:pt x="1092" y="1290"/>
                  </a:lnTo>
                  <a:lnTo>
                    <a:pt x="1081" y="1300"/>
                  </a:lnTo>
                  <a:lnTo>
                    <a:pt x="1072" y="1311"/>
                  </a:lnTo>
                  <a:lnTo>
                    <a:pt x="1065" y="1323"/>
                  </a:lnTo>
                  <a:lnTo>
                    <a:pt x="1060" y="1337"/>
                  </a:lnTo>
                  <a:lnTo>
                    <a:pt x="1055" y="1351"/>
                  </a:lnTo>
                  <a:lnTo>
                    <a:pt x="1052" y="1367"/>
                  </a:lnTo>
                  <a:lnTo>
                    <a:pt x="1050" y="1384"/>
                  </a:lnTo>
                  <a:lnTo>
                    <a:pt x="1049" y="1403"/>
                  </a:lnTo>
                  <a:lnTo>
                    <a:pt x="1048" y="1423"/>
                  </a:lnTo>
                  <a:lnTo>
                    <a:pt x="1047" y="1494"/>
                  </a:lnTo>
                  <a:lnTo>
                    <a:pt x="1047" y="1565"/>
                  </a:lnTo>
                  <a:lnTo>
                    <a:pt x="1048" y="1636"/>
                  </a:lnTo>
                  <a:lnTo>
                    <a:pt x="1049" y="1705"/>
                  </a:lnTo>
                  <a:lnTo>
                    <a:pt x="1052" y="1773"/>
                  </a:lnTo>
                  <a:lnTo>
                    <a:pt x="1055" y="1841"/>
                  </a:lnTo>
                  <a:lnTo>
                    <a:pt x="1060" y="1906"/>
                  </a:lnTo>
                  <a:lnTo>
                    <a:pt x="1065" y="1972"/>
                  </a:lnTo>
                  <a:lnTo>
                    <a:pt x="1071" y="2037"/>
                  </a:lnTo>
                  <a:lnTo>
                    <a:pt x="1079" y="2100"/>
                  </a:lnTo>
                  <a:lnTo>
                    <a:pt x="1087" y="2163"/>
                  </a:lnTo>
                  <a:lnTo>
                    <a:pt x="1096" y="2225"/>
                  </a:lnTo>
                  <a:lnTo>
                    <a:pt x="1105" y="2286"/>
                  </a:lnTo>
                  <a:lnTo>
                    <a:pt x="1116" y="2347"/>
                  </a:lnTo>
                  <a:lnTo>
                    <a:pt x="1127" y="2406"/>
                  </a:lnTo>
                  <a:lnTo>
                    <a:pt x="1139" y="2465"/>
                  </a:lnTo>
                  <a:lnTo>
                    <a:pt x="1152" y="2523"/>
                  </a:lnTo>
                  <a:lnTo>
                    <a:pt x="1167" y="2580"/>
                  </a:lnTo>
                  <a:lnTo>
                    <a:pt x="1181" y="2636"/>
                  </a:lnTo>
                  <a:lnTo>
                    <a:pt x="1197" y="2692"/>
                  </a:lnTo>
                  <a:lnTo>
                    <a:pt x="1214" y="2747"/>
                  </a:lnTo>
                  <a:lnTo>
                    <a:pt x="1232" y="2801"/>
                  </a:lnTo>
                  <a:lnTo>
                    <a:pt x="1251" y="2855"/>
                  </a:lnTo>
                  <a:lnTo>
                    <a:pt x="1269" y="2908"/>
                  </a:lnTo>
                  <a:lnTo>
                    <a:pt x="1290" y="2960"/>
                  </a:lnTo>
                  <a:lnTo>
                    <a:pt x="1311" y="3012"/>
                  </a:lnTo>
                  <a:lnTo>
                    <a:pt x="1332" y="3063"/>
                  </a:lnTo>
                  <a:lnTo>
                    <a:pt x="1355" y="3113"/>
                  </a:lnTo>
                  <a:lnTo>
                    <a:pt x="1379" y="3164"/>
                  </a:lnTo>
                  <a:lnTo>
                    <a:pt x="1403" y="3213"/>
                  </a:lnTo>
                  <a:lnTo>
                    <a:pt x="1429" y="3262"/>
                  </a:lnTo>
                  <a:lnTo>
                    <a:pt x="1455" y="3310"/>
                  </a:lnTo>
                  <a:lnTo>
                    <a:pt x="1481" y="3356"/>
                  </a:lnTo>
                  <a:lnTo>
                    <a:pt x="1509" y="3404"/>
                  </a:lnTo>
                  <a:lnTo>
                    <a:pt x="1538" y="3451"/>
                  </a:lnTo>
                  <a:lnTo>
                    <a:pt x="1567" y="3497"/>
                  </a:lnTo>
                  <a:lnTo>
                    <a:pt x="1598" y="3543"/>
                  </a:lnTo>
                  <a:lnTo>
                    <a:pt x="1630" y="3587"/>
                  </a:lnTo>
                  <a:lnTo>
                    <a:pt x="1662" y="3633"/>
                  </a:lnTo>
                  <a:lnTo>
                    <a:pt x="1694" y="3676"/>
                  </a:lnTo>
                  <a:lnTo>
                    <a:pt x="1728" y="3721"/>
                  </a:lnTo>
                  <a:lnTo>
                    <a:pt x="1762" y="3764"/>
                  </a:lnTo>
                  <a:lnTo>
                    <a:pt x="1798" y="3808"/>
                  </a:lnTo>
                  <a:lnTo>
                    <a:pt x="1835" y="3850"/>
                  </a:lnTo>
                  <a:lnTo>
                    <a:pt x="1871" y="3893"/>
                  </a:lnTo>
                  <a:lnTo>
                    <a:pt x="1909" y="3935"/>
                  </a:lnTo>
                  <a:lnTo>
                    <a:pt x="1948" y="3976"/>
                  </a:lnTo>
                  <a:lnTo>
                    <a:pt x="1987" y="4018"/>
                  </a:lnTo>
                  <a:lnTo>
                    <a:pt x="2028" y="4060"/>
                  </a:lnTo>
                  <a:lnTo>
                    <a:pt x="2069" y="4100"/>
                  </a:lnTo>
                  <a:lnTo>
                    <a:pt x="2111" y="4141"/>
                  </a:lnTo>
                  <a:lnTo>
                    <a:pt x="2155" y="4181"/>
                  </a:lnTo>
                  <a:lnTo>
                    <a:pt x="2198" y="4221"/>
                  </a:lnTo>
                  <a:lnTo>
                    <a:pt x="2243" y="4261"/>
                  </a:lnTo>
                  <a:lnTo>
                    <a:pt x="2288" y="4302"/>
                  </a:lnTo>
                  <a:lnTo>
                    <a:pt x="2334" y="4341"/>
                  </a:lnTo>
                  <a:lnTo>
                    <a:pt x="2429" y="4420"/>
                  </a:lnTo>
                  <a:lnTo>
                    <a:pt x="2527" y="4498"/>
                  </a:lnTo>
                  <a:lnTo>
                    <a:pt x="2628" y="4576"/>
                  </a:lnTo>
                  <a:lnTo>
                    <a:pt x="2733" y="4654"/>
                  </a:lnTo>
                  <a:lnTo>
                    <a:pt x="2750" y="4663"/>
                  </a:lnTo>
                  <a:lnTo>
                    <a:pt x="2767" y="4670"/>
                  </a:lnTo>
                  <a:lnTo>
                    <a:pt x="2783" y="4677"/>
                  </a:lnTo>
                  <a:lnTo>
                    <a:pt x="2799" y="4683"/>
                  </a:lnTo>
                  <a:lnTo>
                    <a:pt x="2813" y="4686"/>
                  </a:lnTo>
                  <a:lnTo>
                    <a:pt x="2828" y="4687"/>
                  </a:lnTo>
                  <a:lnTo>
                    <a:pt x="2842" y="4687"/>
                  </a:lnTo>
                  <a:lnTo>
                    <a:pt x="2856" y="4685"/>
                  </a:lnTo>
                  <a:lnTo>
                    <a:pt x="2869" y="4682"/>
                  </a:lnTo>
                  <a:lnTo>
                    <a:pt x="2884" y="4675"/>
                  </a:lnTo>
                  <a:lnTo>
                    <a:pt x="2897" y="4666"/>
                  </a:lnTo>
                  <a:lnTo>
                    <a:pt x="2910" y="4655"/>
                  </a:lnTo>
                  <a:lnTo>
                    <a:pt x="2925" y="4641"/>
                  </a:lnTo>
                  <a:lnTo>
                    <a:pt x="2939" y="4625"/>
                  </a:lnTo>
                  <a:lnTo>
                    <a:pt x="2954" y="4606"/>
                  </a:lnTo>
                  <a:lnTo>
                    <a:pt x="2968" y="4585"/>
                  </a:lnTo>
                  <a:close/>
                  <a:moveTo>
                    <a:pt x="1518" y="266"/>
                  </a:moveTo>
                  <a:lnTo>
                    <a:pt x="1518" y="398"/>
                  </a:lnTo>
                  <a:lnTo>
                    <a:pt x="2656" y="398"/>
                  </a:lnTo>
                  <a:lnTo>
                    <a:pt x="2656" y="266"/>
                  </a:lnTo>
                  <a:lnTo>
                    <a:pt x="1518" y="266"/>
                  </a:lnTo>
                  <a:close/>
                  <a:moveTo>
                    <a:pt x="525" y="656"/>
                  </a:moveTo>
                  <a:lnTo>
                    <a:pt x="525" y="5209"/>
                  </a:lnTo>
                  <a:lnTo>
                    <a:pt x="3595" y="5209"/>
                  </a:lnTo>
                  <a:lnTo>
                    <a:pt x="3595" y="656"/>
                  </a:lnTo>
                  <a:lnTo>
                    <a:pt x="525" y="6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sp>
          <p:nvSpPr>
            <p:cNvPr id="26" name="KSO_Shape"/>
            <p:cNvSpPr/>
            <p:nvPr/>
          </p:nvSpPr>
          <p:spPr bwMode="auto">
            <a:xfrm>
              <a:off x="7943336" y="4641393"/>
              <a:ext cx="356535" cy="353564"/>
            </a:xfrm>
            <a:custGeom>
              <a:avLst/>
              <a:gdLst>
                <a:gd name="T0" fmla="*/ 435344 w 2268537"/>
                <a:gd name="T1" fmla="*/ 1538932 h 2247901"/>
                <a:gd name="T2" fmla="*/ 495462 w 2268537"/>
                <a:gd name="T3" fmla="*/ 1635063 h 2247901"/>
                <a:gd name="T4" fmla="*/ 599590 w 2268537"/>
                <a:gd name="T5" fmla="*/ 1589945 h 2247901"/>
                <a:gd name="T6" fmla="*/ 569645 w 2268537"/>
                <a:gd name="T7" fmla="*/ 1480210 h 2247901"/>
                <a:gd name="T8" fmla="*/ 1569477 w 2268537"/>
                <a:gd name="T9" fmla="*/ 1473664 h 2247901"/>
                <a:gd name="T10" fmla="*/ 1631626 w 2268537"/>
                <a:gd name="T11" fmla="*/ 1599219 h 2247901"/>
                <a:gd name="T12" fmla="*/ 1169820 w 2268537"/>
                <a:gd name="T13" fmla="*/ 1679820 h 2247901"/>
                <a:gd name="T14" fmla="*/ 2218183 w 2268537"/>
                <a:gd name="T15" fmla="*/ 1620107 h 2247901"/>
                <a:gd name="T16" fmla="*/ 2265361 w 2268537"/>
                <a:gd name="T17" fmla="*/ 1739305 h 2247901"/>
                <a:gd name="T18" fmla="*/ 1398682 w 2268537"/>
                <a:gd name="T19" fmla="*/ 2039003 h 2247901"/>
                <a:gd name="T20" fmla="*/ 0 w 2268537"/>
                <a:gd name="T21" fmla="*/ 1401763 h 2247901"/>
                <a:gd name="T22" fmla="*/ 1802845 w 2268537"/>
                <a:gd name="T23" fmla="*/ 1254543 h 2247901"/>
                <a:gd name="T24" fmla="*/ 1896694 w 2268537"/>
                <a:gd name="T25" fmla="*/ 1346722 h 2247901"/>
                <a:gd name="T26" fmla="*/ 1801262 w 2268537"/>
                <a:gd name="T27" fmla="*/ 1343544 h 2247901"/>
                <a:gd name="T28" fmla="*/ 1952551 w 2268537"/>
                <a:gd name="T29" fmla="*/ 1373286 h 2247901"/>
                <a:gd name="T30" fmla="*/ 1959109 w 2268537"/>
                <a:gd name="T31" fmla="*/ 1284967 h 2247901"/>
                <a:gd name="T32" fmla="*/ 1883577 w 2268537"/>
                <a:gd name="T33" fmla="*/ 1210951 h 2247901"/>
                <a:gd name="T34" fmla="*/ 1924735 w 2268537"/>
                <a:gd name="T35" fmla="*/ 1183705 h 2247901"/>
                <a:gd name="T36" fmla="*/ 2066527 w 2268537"/>
                <a:gd name="T37" fmla="*/ 1199371 h 2247901"/>
                <a:gd name="T38" fmla="*/ 1998232 w 2268537"/>
                <a:gd name="T39" fmla="*/ 1451844 h 2247901"/>
                <a:gd name="T40" fmla="*/ 1739299 w 2268537"/>
                <a:gd name="T41" fmla="*/ 1420285 h 2247901"/>
                <a:gd name="T42" fmla="*/ 1733193 w 2268537"/>
                <a:gd name="T43" fmla="*/ 1158731 h 2247901"/>
                <a:gd name="T44" fmla="*/ 1233862 w 2268537"/>
                <a:gd name="T45" fmla="*/ 780369 h 2247901"/>
                <a:gd name="T46" fmla="*/ 1208472 w 2268537"/>
                <a:gd name="T47" fmla="*/ 887639 h 2247901"/>
                <a:gd name="T48" fmla="*/ 1337010 w 2268537"/>
                <a:gd name="T49" fmla="*/ 1007835 h 2247901"/>
                <a:gd name="T50" fmla="*/ 1297791 w 2268537"/>
                <a:gd name="T51" fmla="*/ 959984 h 2247901"/>
                <a:gd name="T52" fmla="*/ 1297791 w 2268537"/>
                <a:gd name="T53" fmla="*/ 1067934 h 2247901"/>
                <a:gd name="T54" fmla="*/ 1447865 w 2268537"/>
                <a:gd name="T55" fmla="*/ 1005568 h 2247901"/>
                <a:gd name="T56" fmla="*/ 1326808 w 2268537"/>
                <a:gd name="T57" fmla="*/ 866548 h 2247901"/>
                <a:gd name="T58" fmla="*/ 1320234 w 2268537"/>
                <a:gd name="T59" fmla="*/ 810532 h 2247901"/>
                <a:gd name="T60" fmla="*/ 1427235 w 2268537"/>
                <a:gd name="T61" fmla="*/ 798966 h 2247901"/>
                <a:gd name="T62" fmla="*/ 1388017 w 2268537"/>
                <a:gd name="T63" fmla="*/ 636134 h 2247901"/>
                <a:gd name="T64" fmla="*/ 1555092 w 2268537"/>
                <a:gd name="T65" fmla="*/ 745444 h 2247901"/>
                <a:gd name="T66" fmla="*/ 1611993 w 2268537"/>
                <a:gd name="T67" fmla="*/ 941614 h 2247901"/>
                <a:gd name="T68" fmla="*/ 1527662 w 2268537"/>
                <a:gd name="T69" fmla="*/ 1124630 h 2247901"/>
                <a:gd name="T70" fmla="*/ 1344717 w 2268537"/>
                <a:gd name="T71" fmla="*/ 1208994 h 2247901"/>
                <a:gd name="T72" fmla="*/ 1148398 w 2268537"/>
                <a:gd name="T73" fmla="*/ 1151844 h 2247901"/>
                <a:gd name="T74" fmla="*/ 1039356 w 2268537"/>
                <a:gd name="T75" fmla="*/ 984930 h 2247901"/>
                <a:gd name="T76" fmla="*/ 1067013 w 2268537"/>
                <a:gd name="T77" fmla="*/ 780823 h 2247901"/>
                <a:gd name="T78" fmla="*/ 1215727 w 2268537"/>
                <a:gd name="T79" fmla="*/ 648834 h 2247901"/>
                <a:gd name="T80" fmla="*/ 1814840 w 2268537"/>
                <a:gd name="T81" fmla="*/ 491075 h 2247901"/>
                <a:gd name="T82" fmla="*/ 1888564 w 2268537"/>
                <a:gd name="T83" fmla="*/ 577139 h 2247901"/>
                <a:gd name="T84" fmla="*/ 1872408 w 2268537"/>
                <a:gd name="T85" fmla="*/ 577818 h 2247901"/>
                <a:gd name="T86" fmla="*/ 1907905 w 2268537"/>
                <a:gd name="T87" fmla="*/ 640554 h 2247901"/>
                <a:gd name="T88" fmla="*/ 1942719 w 2268537"/>
                <a:gd name="T89" fmla="*/ 548375 h 2247901"/>
                <a:gd name="T90" fmla="*/ 1892432 w 2268537"/>
                <a:gd name="T91" fmla="*/ 493113 h 2247901"/>
                <a:gd name="T92" fmla="*/ 1895390 w 2268537"/>
                <a:gd name="T93" fmla="*/ 384401 h 2247901"/>
                <a:gd name="T94" fmla="*/ 2056717 w 2268537"/>
                <a:gd name="T95" fmla="*/ 536598 h 2247901"/>
                <a:gd name="T96" fmla="*/ 1929294 w 2268537"/>
                <a:gd name="T97" fmla="*/ 718464 h 2247901"/>
                <a:gd name="T98" fmla="*/ 1729512 w 2268537"/>
                <a:gd name="T99" fmla="*/ 619944 h 2247901"/>
                <a:gd name="T100" fmla="*/ 1798230 w 2268537"/>
                <a:gd name="T101" fmla="*/ 408635 h 2247901"/>
                <a:gd name="T102" fmla="*/ 1438439 w 2268537"/>
                <a:gd name="T103" fmla="*/ 111042 h 2247901"/>
                <a:gd name="T104" fmla="*/ 1512769 w 2268537"/>
                <a:gd name="T105" fmla="*/ 199876 h 2247901"/>
                <a:gd name="T106" fmla="*/ 1448183 w 2268537"/>
                <a:gd name="T107" fmla="*/ 210980 h 2247901"/>
                <a:gd name="T108" fmla="*/ 1572596 w 2268537"/>
                <a:gd name="T109" fmla="*/ 192171 h 2247901"/>
                <a:gd name="T110" fmla="*/ 1493506 w 2268537"/>
                <a:gd name="T111" fmla="*/ 107869 h 2247901"/>
                <a:gd name="T112" fmla="*/ 1558092 w 2268537"/>
                <a:gd name="T113" fmla="*/ 86114 h 2247901"/>
                <a:gd name="T114" fmla="*/ 1618146 w 2268537"/>
                <a:gd name="T115" fmla="*/ 49629 h 2247901"/>
                <a:gd name="T116" fmla="*/ 1622905 w 2268537"/>
                <a:gd name="T117" fmla="*/ 248145 h 2247901"/>
                <a:gd name="T118" fmla="*/ 1427334 w 2268537"/>
                <a:gd name="T119" fmla="*/ 281231 h 2247901"/>
                <a:gd name="T120" fmla="*/ 1366148 w 2268537"/>
                <a:gd name="T121" fmla="*/ 92686 h 2247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68537" h="2247901">
                  <a:moveTo>
                    <a:pt x="516787" y="1465473"/>
                  </a:moveTo>
                  <a:lnTo>
                    <a:pt x="512476" y="1465700"/>
                  </a:lnTo>
                  <a:lnTo>
                    <a:pt x="507939" y="1466607"/>
                  </a:lnTo>
                  <a:lnTo>
                    <a:pt x="503629" y="1467060"/>
                  </a:lnTo>
                  <a:lnTo>
                    <a:pt x="499545" y="1468194"/>
                  </a:lnTo>
                  <a:lnTo>
                    <a:pt x="495462" y="1469327"/>
                  </a:lnTo>
                  <a:lnTo>
                    <a:pt x="491151" y="1470688"/>
                  </a:lnTo>
                  <a:lnTo>
                    <a:pt x="487295" y="1472275"/>
                  </a:lnTo>
                  <a:lnTo>
                    <a:pt x="483438" y="1474089"/>
                  </a:lnTo>
                  <a:lnTo>
                    <a:pt x="479582" y="1475902"/>
                  </a:lnTo>
                  <a:lnTo>
                    <a:pt x="475952" y="1477943"/>
                  </a:lnTo>
                  <a:lnTo>
                    <a:pt x="472776" y="1480210"/>
                  </a:lnTo>
                  <a:lnTo>
                    <a:pt x="469146" y="1482704"/>
                  </a:lnTo>
                  <a:lnTo>
                    <a:pt x="465970" y="1485425"/>
                  </a:lnTo>
                  <a:lnTo>
                    <a:pt x="462794" y="1487919"/>
                  </a:lnTo>
                  <a:lnTo>
                    <a:pt x="459845" y="1490866"/>
                  </a:lnTo>
                  <a:lnTo>
                    <a:pt x="456896" y="1493814"/>
                  </a:lnTo>
                  <a:lnTo>
                    <a:pt x="454173" y="1496988"/>
                  </a:lnTo>
                  <a:lnTo>
                    <a:pt x="451451" y="1500389"/>
                  </a:lnTo>
                  <a:lnTo>
                    <a:pt x="449182" y="1503563"/>
                  </a:lnTo>
                  <a:lnTo>
                    <a:pt x="446914" y="1507190"/>
                  </a:lnTo>
                  <a:lnTo>
                    <a:pt x="444872" y="1510818"/>
                  </a:lnTo>
                  <a:lnTo>
                    <a:pt x="442830" y="1514446"/>
                  </a:lnTo>
                  <a:lnTo>
                    <a:pt x="441242" y="1518300"/>
                  </a:lnTo>
                  <a:lnTo>
                    <a:pt x="439654" y="1522381"/>
                  </a:lnTo>
                  <a:lnTo>
                    <a:pt x="438066" y="1526462"/>
                  </a:lnTo>
                  <a:lnTo>
                    <a:pt x="437159" y="1530543"/>
                  </a:lnTo>
                  <a:lnTo>
                    <a:pt x="436025" y="1534851"/>
                  </a:lnTo>
                  <a:lnTo>
                    <a:pt x="435344" y="1538932"/>
                  </a:lnTo>
                  <a:lnTo>
                    <a:pt x="434663" y="1543466"/>
                  </a:lnTo>
                  <a:lnTo>
                    <a:pt x="434437" y="1547774"/>
                  </a:lnTo>
                  <a:lnTo>
                    <a:pt x="434210" y="1552309"/>
                  </a:lnTo>
                  <a:lnTo>
                    <a:pt x="434437" y="1556843"/>
                  </a:lnTo>
                  <a:lnTo>
                    <a:pt x="434663" y="1561151"/>
                  </a:lnTo>
                  <a:lnTo>
                    <a:pt x="435344" y="1565459"/>
                  </a:lnTo>
                  <a:lnTo>
                    <a:pt x="436025" y="1569767"/>
                  </a:lnTo>
                  <a:lnTo>
                    <a:pt x="437159" y="1574074"/>
                  </a:lnTo>
                  <a:lnTo>
                    <a:pt x="438066" y="1578155"/>
                  </a:lnTo>
                  <a:lnTo>
                    <a:pt x="439654" y="1582010"/>
                  </a:lnTo>
                  <a:lnTo>
                    <a:pt x="441242" y="1586091"/>
                  </a:lnTo>
                  <a:lnTo>
                    <a:pt x="442830" y="1589945"/>
                  </a:lnTo>
                  <a:lnTo>
                    <a:pt x="444872" y="1593573"/>
                  </a:lnTo>
                  <a:lnTo>
                    <a:pt x="446914" y="1597200"/>
                  </a:lnTo>
                  <a:lnTo>
                    <a:pt x="449182" y="1600828"/>
                  </a:lnTo>
                  <a:lnTo>
                    <a:pt x="451451" y="1604229"/>
                  </a:lnTo>
                  <a:lnTo>
                    <a:pt x="454173" y="1607630"/>
                  </a:lnTo>
                  <a:lnTo>
                    <a:pt x="456896" y="1610577"/>
                  </a:lnTo>
                  <a:lnTo>
                    <a:pt x="459845" y="1613751"/>
                  </a:lnTo>
                  <a:lnTo>
                    <a:pt x="462794" y="1616472"/>
                  </a:lnTo>
                  <a:lnTo>
                    <a:pt x="465970" y="1619193"/>
                  </a:lnTo>
                  <a:lnTo>
                    <a:pt x="469146" y="1621687"/>
                  </a:lnTo>
                  <a:lnTo>
                    <a:pt x="472776" y="1624407"/>
                  </a:lnTo>
                  <a:lnTo>
                    <a:pt x="475952" y="1626675"/>
                  </a:lnTo>
                  <a:lnTo>
                    <a:pt x="479582" y="1628715"/>
                  </a:lnTo>
                  <a:lnTo>
                    <a:pt x="483438" y="1630529"/>
                  </a:lnTo>
                  <a:lnTo>
                    <a:pt x="487295" y="1632343"/>
                  </a:lnTo>
                  <a:lnTo>
                    <a:pt x="491151" y="1633930"/>
                  </a:lnTo>
                  <a:lnTo>
                    <a:pt x="495462" y="1635063"/>
                  </a:lnTo>
                  <a:lnTo>
                    <a:pt x="499545" y="1636424"/>
                  </a:lnTo>
                  <a:lnTo>
                    <a:pt x="503629" y="1637557"/>
                  </a:lnTo>
                  <a:lnTo>
                    <a:pt x="507939" y="1638011"/>
                  </a:lnTo>
                  <a:lnTo>
                    <a:pt x="512476" y="1638691"/>
                  </a:lnTo>
                  <a:lnTo>
                    <a:pt x="516787" y="1638918"/>
                  </a:lnTo>
                  <a:lnTo>
                    <a:pt x="521097" y="1638918"/>
                  </a:lnTo>
                  <a:lnTo>
                    <a:pt x="525634" y="1638918"/>
                  </a:lnTo>
                  <a:lnTo>
                    <a:pt x="529944" y="1638691"/>
                  </a:lnTo>
                  <a:lnTo>
                    <a:pt x="534255" y="1638011"/>
                  </a:lnTo>
                  <a:lnTo>
                    <a:pt x="538792" y="1637557"/>
                  </a:lnTo>
                  <a:lnTo>
                    <a:pt x="542875" y="1636424"/>
                  </a:lnTo>
                  <a:lnTo>
                    <a:pt x="546959" y="1635063"/>
                  </a:lnTo>
                  <a:lnTo>
                    <a:pt x="551042" y="1633930"/>
                  </a:lnTo>
                  <a:lnTo>
                    <a:pt x="554899" y="1632343"/>
                  </a:lnTo>
                  <a:lnTo>
                    <a:pt x="558756" y="1630529"/>
                  </a:lnTo>
                  <a:lnTo>
                    <a:pt x="562839" y="1628715"/>
                  </a:lnTo>
                  <a:lnTo>
                    <a:pt x="566242" y="1626675"/>
                  </a:lnTo>
                  <a:lnTo>
                    <a:pt x="569645" y="1624407"/>
                  </a:lnTo>
                  <a:lnTo>
                    <a:pt x="573275" y="1621687"/>
                  </a:lnTo>
                  <a:lnTo>
                    <a:pt x="576451" y="1619193"/>
                  </a:lnTo>
                  <a:lnTo>
                    <a:pt x="579854" y="1616472"/>
                  </a:lnTo>
                  <a:lnTo>
                    <a:pt x="582576" y="1613751"/>
                  </a:lnTo>
                  <a:lnTo>
                    <a:pt x="585525" y="1610577"/>
                  </a:lnTo>
                  <a:lnTo>
                    <a:pt x="588247" y="1607630"/>
                  </a:lnTo>
                  <a:lnTo>
                    <a:pt x="590743" y="1604229"/>
                  </a:lnTo>
                  <a:lnTo>
                    <a:pt x="593238" y="1600828"/>
                  </a:lnTo>
                  <a:lnTo>
                    <a:pt x="595507" y="1597200"/>
                  </a:lnTo>
                  <a:lnTo>
                    <a:pt x="597549" y="1593573"/>
                  </a:lnTo>
                  <a:lnTo>
                    <a:pt x="599590" y="1589945"/>
                  </a:lnTo>
                  <a:lnTo>
                    <a:pt x="601178" y="1586091"/>
                  </a:lnTo>
                  <a:lnTo>
                    <a:pt x="602766" y="1582010"/>
                  </a:lnTo>
                  <a:lnTo>
                    <a:pt x="604354" y="1578155"/>
                  </a:lnTo>
                  <a:lnTo>
                    <a:pt x="605262" y="1574074"/>
                  </a:lnTo>
                  <a:lnTo>
                    <a:pt x="606396" y="1569767"/>
                  </a:lnTo>
                  <a:lnTo>
                    <a:pt x="607077" y="1565459"/>
                  </a:lnTo>
                  <a:lnTo>
                    <a:pt x="607531" y="1561151"/>
                  </a:lnTo>
                  <a:lnTo>
                    <a:pt x="607984" y="1556843"/>
                  </a:lnTo>
                  <a:lnTo>
                    <a:pt x="608211" y="1552309"/>
                  </a:lnTo>
                  <a:lnTo>
                    <a:pt x="607984" y="1547774"/>
                  </a:lnTo>
                  <a:lnTo>
                    <a:pt x="607531" y="1543466"/>
                  </a:lnTo>
                  <a:lnTo>
                    <a:pt x="607077" y="1538932"/>
                  </a:lnTo>
                  <a:lnTo>
                    <a:pt x="606396" y="1534851"/>
                  </a:lnTo>
                  <a:lnTo>
                    <a:pt x="605262" y="1530543"/>
                  </a:lnTo>
                  <a:lnTo>
                    <a:pt x="604354" y="1526462"/>
                  </a:lnTo>
                  <a:lnTo>
                    <a:pt x="602766" y="1522381"/>
                  </a:lnTo>
                  <a:lnTo>
                    <a:pt x="601178" y="1518300"/>
                  </a:lnTo>
                  <a:lnTo>
                    <a:pt x="599590" y="1514446"/>
                  </a:lnTo>
                  <a:lnTo>
                    <a:pt x="597549" y="1510818"/>
                  </a:lnTo>
                  <a:lnTo>
                    <a:pt x="595507" y="1507190"/>
                  </a:lnTo>
                  <a:lnTo>
                    <a:pt x="593238" y="1503563"/>
                  </a:lnTo>
                  <a:lnTo>
                    <a:pt x="590743" y="1500389"/>
                  </a:lnTo>
                  <a:lnTo>
                    <a:pt x="588247" y="1496988"/>
                  </a:lnTo>
                  <a:lnTo>
                    <a:pt x="585525" y="1493814"/>
                  </a:lnTo>
                  <a:lnTo>
                    <a:pt x="582576" y="1490866"/>
                  </a:lnTo>
                  <a:lnTo>
                    <a:pt x="579854" y="1487919"/>
                  </a:lnTo>
                  <a:lnTo>
                    <a:pt x="576451" y="1485425"/>
                  </a:lnTo>
                  <a:lnTo>
                    <a:pt x="573275" y="1482704"/>
                  </a:lnTo>
                  <a:lnTo>
                    <a:pt x="569645" y="1480210"/>
                  </a:lnTo>
                  <a:lnTo>
                    <a:pt x="566242" y="1477943"/>
                  </a:lnTo>
                  <a:lnTo>
                    <a:pt x="562839" y="1475902"/>
                  </a:lnTo>
                  <a:lnTo>
                    <a:pt x="558756" y="1474089"/>
                  </a:lnTo>
                  <a:lnTo>
                    <a:pt x="554899" y="1472275"/>
                  </a:lnTo>
                  <a:lnTo>
                    <a:pt x="551042" y="1470688"/>
                  </a:lnTo>
                  <a:lnTo>
                    <a:pt x="546959" y="1469327"/>
                  </a:lnTo>
                  <a:lnTo>
                    <a:pt x="542875" y="1468194"/>
                  </a:lnTo>
                  <a:lnTo>
                    <a:pt x="538792" y="1467060"/>
                  </a:lnTo>
                  <a:lnTo>
                    <a:pt x="534255" y="1466607"/>
                  </a:lnTo>
                  <a:lnTo>
                    <a:pt x="529944" y="1465700"/>
                  </a:lnTo>
                  <a:lnTo>
                    <a:pt x="525634" y="1465473"/>
                  </a:lnTo>
                  <a:lnTo>
                    <a:pt x="521097" y="1465473"/>
                  </a:lnTo>
                  <a:lnTo>
                    <a:pt x="516787" y="1465473"/>
                  </a:lnTo>
                  <a:close/>
                  <a:moveTo>
                    <a:pt x="779462" y="1465263"/>
                  </a:moveTo>
                  <a:lnTo>
                    <a:pt x="795909" y="1465263"/>
                  </a:lnTo>
                  <a:lnTo>
                    <a:pt x="795118" y="1465354"/>
                  </a:lnTo>
                  <a:lnTo>
                    <a:pt x="796247" y="1465263"/>
                  </a:lnTo>
                  <a:lnTo>
                    <a:pt x="802144" y="1465263"/>
                  </a:lnTo>
                  <a:lnTo>
                    <a:pt x="997663" y="1465263"/>
                  </a:lnTo>
                  <a:lnTo>
                    <a:pt x="1331996" y="1465263"/>
                  </a:lnTo>
                  <a:lnTo>
                    <a:pt x="1527515" y="1465263"/>
                  </a:lnTo>
                  <a:lnTo>
                    <a:pt x="1532959" y="1465263"/>
                  </a:lnTo>
                  <a:lnTo>
                    <a:pt x="1538630" y="1465717"/>
                  </a:lnTo>
                  <a:lnTo>
                    <a:pt x="1543846" y="1466398"/>
                  </a:lnTo>
                  <a:lnTo>
                    <a:pt x="1549290" y="1467307"/>
                  </a:lnTo>
                  <a:lnTo>
                    <a:pt x="1554507" y="1468669"/>
                  </a:lnTo>
                  <a:lnTo>
                    <a:pt x="1559497" y="1470031"/>
                  </a:lnTo>
                  <a:lnTo>
                    <a:pt x="1564487" y="1471848"/>
                  </a:lnTo>
                  <a:lnTo>
                    <a:pt x="1569477" y="1473664"/>
                  </a:lnTo>
                  <a:lnTo>
                    <a:pt x="1574014" y="1475934"/>
                  </a:lnTo>
                  <a:lnTo>
                    <a:pt x="1578550" y="1478205"/>
                  </a:lnTo>
                  <a:lnTo>
                    <a:pt x="1583313" y="1480702"/>
                  </a:lnTo>
                  <a:lnTo>
                    <a:pt x="1587396" y="1483654"/>
                  </a:lnTo>
                  <a:lnTo>
                    <a:pt x="1591706" y="1486378"/>
                  </a:lnTo>
                  <a:lnTo>
                    <a:pt x="1595788" y="1489784"/>
                  </a:lnTo>
                  <a:lnTo>
                    <a:pt x="1599644" y="1493190"/>
                  </a:lnTo>
                  <a:lnTo>
                    <a:pt x="1603500" y="1496595"/>
                  </a:lnTo>
                  <a:lnTo>
                    <a:pt x="1607129" y="1500455"/>
                  </a:lnTo>
                  <a:lnTo>
                    <a:pt x="1610305" y="1504315"/>
                  </a:lnTo>
                  <a:lnTo>
                    <a:pt x="1613480" y="1508402"/>
                  </a:lnTo>
                  <a:lnTo>
                    <a:pt x="1616656" y="1512488"/>
                  </a:lnTo>
                  <a:lnTo>
                    <a:pt x="1619151" y="1517029"/>
                  </a:lnTo>
                  <a:lnTo>
                    <a:pt x="1621646" y="1521343"/>
                  </a:lnTo>
                  <a:lnTo>
                    <a:pt x="1624368" y="1525884"/>
                  </a:lnTo>
                  <a:lnTo>
                    <a:pt x="1626409" y="1530652"/>
                  </a:lnTo>
                  <a:lnTo>
                    <a:pt x="1628224" y="1535420"/>
                  </a:lnTo>
                  <a:lnTo>
                    <a:pt x="1630038" y="1540642"/>
                  </a:lnTo>
                  <a:lnTo>
                    <a:pt x="1631626" y="1545637"/>
                  </a:lnTo>
                  <a:lnTo>
                    <a:pt x="1632533" y="1550859"/>
                  </a:lnTo>
                  <a:lnTo>
                    <a:pt x="1633667" y="1556081"/>
                  </a:lnTo>
                  <a:lnTo>
                    <a:pt x="1634121" y="1561530"/>
                  </a:lnTo>
                  <a:lnTo>
                    <a:pt x="1634575" y="1566979"/>
                  </a:lnTo>
                  <a:lnTo>
                    <a:pt x="1634801" y="1572428"/>
                  </a:lnTo>
                  <a:lnTo>
                    <a:pt x="1634575" y="1578104"/>
                  </a:lnTo>
                  <a:lnTo>
                    <a:pt x="1634121" y="1583553"/>
                  </a:lnTo>
                  <a:lnTo>
                    <a:pt x="1633667" y="1588775"/>
                  </a:lnTo>
                  <a:lnTo>
                    <a:pt x="1632533" y="1594224"/>
                  </a:lnTo>
                  <a:lnTo>
                    <a:pt x="1631626" y="1599219"/>
                  </a:lnTo>
                  <a:lnTo>
                    <a:pt x="1630038" y="1604441"/>
                  </a:lnTo>
                  <a:lnTo>
                    <a:pt x="1628224" y="1609436"/>
                  </a:lnTo>
                  <a:lnTo>
                    <a:pt x="1626409" y="1614204"/>
                  </a:lnTo>
                  <a:lnTo>
                    <a:pt x="1624368" y="1618972"/>
                  </a:lnTo>
                  <a:lnTo>
                    <a:pt x="1621646" y="1623513"/>
                  </a:lnTo>
                  <a:lnTo>
                    <a:pt x="1619151" y="1628054"/>
                  </a:lnTo>
                  <a:lnTo>
                    <a:pt x="1616656" y="1632368"/>
                  </a:lnTo>
                  <a:lnTo>
                    <a:pt x="1613480" y="1636681"/>
                  </a:lnTo>
                  <a:lnTo>
                    <a:pt x="1610305" y="1640541"/>
                  </a:lnTo>
                  <a:lnTo>
                    <a:pt x="1607129" y="1644401"/>
                  </a:lnTo>
                  <a:lnTo>
                    <a:pt x="1603500" y="1648261"/>
                  </a:lnTo>
                  <a:lnTo>
                    <a:pt x="1599644" y="1651893"/>
                  </a:lnTo>
                  <a:lnTo>
                    <a:pt x="1595788" y="1655299"/>
                  </a:lnTo>
                  <a:lnTo>
                    <a:pt x="1591706" y="1658478"/>
                  </a:lnTo>
                  <a:lnTo>
                    <a:pt x="1587396" y="1661429"/>
                  </a:lnTo>
                  <a:lnTo>
                    <a:pt x="1583313" y="1664154"/>
                  </a:lnTo>
                  <a:lnTo>
                    <a:pt x="1578550" y="1666651"/>
                  </a:lnTo>
                  <a:lnTo>
                    <a:pt x="1574014" y="1669149"/>
                  </a:lnTo>
                  <a:lnTo>
                    <a:pt x="1569477" y="1671419"/>
                  </a:lnTo>
                  <a:lnTo>
                    <a:pt x="1564487" y="1673236"/>
                  </a:lnTo>
                  <a:lnTo>
                    <a:pt x="1559497" y="1674825"/>
                  </a:lnTo>
                  <a:lnTo>
                    <a:pt x="1554507" y="1676187"/>
                  </a:lnTo>
                  <a:lnTo>
                    <a:pt x="1549290" y="1677549"/>
                  </a:lnTo>
                  <a:lnTo>
                    <a:pt x="1543846" y="1678458"/>
                  </a:lnTo>
                  <a:lnTo>
                    <a:pt x="1538630" y="1679139"/>
                  </a:lnTo>
                  <a:lnTo>
                    <a:pt x="1532959" y="1679593"/>
                  </a:lnTo>
                  <a:lnTo>
                    <a:pt x="1527515" y="1679820"/>
                  </a:lnTo>
                  <a:lnTo>
                    <a:pt x="1331996" y="1679820"/>
                  </a:lnTo>
                  <a:lnTo>
                    <a:pt x="1169820" y="1679820"/>
                  </a:lnTo>
                  <a:lnTo>
                    <a:pt x="1169820" y="1730451"/>
                  </a:lnTo>
                  <a:lnTo>
                    <a:pt x="1527515" y="1730451"/>
                  </a:lnTo>
                  <a:lnTo>
                    <a:pt x="1537496" y="1730224"/>
                  </a:lnTo>
                  <a:lnTo>
                    <a:pt x="1547022" y="1729088"/>
                  </a:lnTo>
                  <a:lnTo>
                    <a:pt x="1556322" y="1727953"/>
                  </a:lnTo>
                  <a:lnTo>
                    <a:pt x="1565394" y="1725683"/>
                  </a:lnTo>
                  <a:lnTo>
                    <a:pt x="1574467" y="1723185"/>
                  </a:lnTo>
                  <a:lnTo>
                    <a:pt x="1583313" y="1720461"/>
                  </a:lnTo>
                  <a:lnTo>
                    <a:pt x="1591706" y="1716828"/>
                  </a:lnTo>
                  <a:lnTo>
                    <a:pt x="1600098" y="1712514"/>
                  </a:lnTo>
                  <a:lnTo>
                    <a:pt x="1608037" y="1708200"/>
                  </a:lnTo>
                  <a:lnTo>
                    <a:pt x="1615749" y="1703432"/>
                  </a:lnTo>
                  <a:lnTo>
                    <a:pt x="1623007" y="1697983"/>
                  </a:lnTo>
                  <a:lnTo>
                    <a:pt x="1630265" y="1692307"/>
                  </a:lnTo>
                  <a:lnTo>
                    <a:pt x="1637070" y="1685950"/>
                  </a:lnTo>
                  <a:lnTo>
                    <a:pt x="1643194" y="1679593"/>
                  </a:lnTo>
                  <a:lnTo>
                    <a:pt x="1649318" y="1672781"/>
                  </a:lnTo>
                  <a:lnTo>
                    <a:pt x="1654762" y="1665743"/>
                  </a:lnTo>
                  <a:lnTo>
                    <a:pt x="2174633" y="1612615"/>
                  </a:lnTo>
                  <a:lnTo>
                    <a:pt x="2179170" y="1612388"/>
                  </a:lnTo>
                  <a:lnTo>
                    <a:pt x="2183479" y="1612388"/>
                  </a:lnTo>
                  <a:lnTo>
                    <a:pt x="2188243" y="1612388"/>
                  </a:lnTo>
                  <a:lnTo>
                    <a:pt x="2192552" y="1613069"/>
                  </a:lnTo>
                  <a:lnTo>
                    <a:pt x="2197089" y="1613523"/>
                  </a:lnTo>
                  <a:lnTo>
                    <a:pt x="2201398" y="1614431"/>
                  </a:lnTo>
                  <a:lnTo>
                    <a:pt x="2205481" y="1615566"/>
                  </a:lnTo>
                  <a:lnTo>
                    <a:pt x="2209791" y="1616929"/>
                  </a:lnTo>
                  <a:lnTo>
                    <a:pt x="2214100" y="1618291"/>
                  </a:lnTo>
                  <a:lnTo>
                    <a:pt x="2218183" y="1620107"/>
                  </a:lnTo>
                  <a:lnTo>
                    <a:pt x="2222039" y="1622378"/>
                  </a:lnTo>
                  <a:lnTo>
                    <a:pt x="2225895" y="1624648"/>
                  </a:lnTo>
                  <a:lnTo>
                    <a:pt x="2229751" y="1626919"/>
                  </a:lnTo>
                  <a:lnTo>
                    <a:pt x="2233380" y="1629643"/>
                  </a:lnTo>
                  <a:lnTo>
                    <a:pt x="2237009" y="1632595"/>
                  </a:lnTo>
                  <a:lnTo>
                    <a:pt x="2240411" y="1635773"/>
                  </a:lnTo>
                  <a:lnTo>
                    <a:pt x="2243587" y="1638725"/>
                  </a:lnTo>
                  <a:lnTo>
                    <a:pt x="2246762" y="1642358"/>
                  </a:lnTo>
                  <a:lnTo>
                    <a:pt x="2249711" y="1645990"/>
                  </a:lnTo>
                  <a:lnTo>
                    <a:pt x="2252206" y="1649623"/>
                  </a:lnTo>
                  <a:lnTo>
                    <a:pt x="2254701" y="1653483"/>
                  </a:lnTo>
                  <a:lnTo>
                    <a:pt x="2257196" y="1657342"/>
                  </a:lnTo>
                  <a:lnTo>
                    <a:pt x="2259237" y="1661429"/>
                  </a:lnTo>
                  <a:lnTo>
                    <a:pt x="2261052" y="1665970"/>
                  </a:lnTo>
                  <a:lnTo>
                    <a:pt x="2262867" y="1670057"/>
                  </a:lnTo>
                  <a:lnTo>
                    <a:pt x="2264227" y="1674371"/>
                  </a:lnTo>
                  <a:lnTo>
                    <a:pt x="2265588" y="1679139"/>
                  </a:lnTo>
                  <a:lnTo>
                    <a:pt x="2266723" y="1683453"/>
                  </a:lnTo>
                  <a:lnTo>
                    <a:pt x="2267403" y="1687993"/>
                  </a:lnTo>
                  <a:lnTo>
                    <a:pt x="2267857" y="1692761"/>
                  </a:lnTo>
                  <a:lnTo>
                    <a:pt x="2268083" y="1697302"/>
                  </a:lnTo>
                  <a:lnTo>
                    <a:pt x="2268537" y="1702297"/>
                  </a:lnTo>
                  <a:lnTo>
                    <a:pt x="2268537" y="1712287"/>
                  </a:lnTo>
                  <a:lnTo>
                    <a:pt x="2268083" y="1717055"/>
                  </a:lnTo>
                  <a:lnTo>
                    <a:pt x="2267857" y="1721369"/>
                  </a:lnTo>
                  <a:lnTo>
                    <a:pt x="2267630" y="1726137"/>
                  </a:lnTo>
                  <a:lnTo>
                    <a:pt x="2266949" y="1730451"/>
                  </a:lnTo>
                  <a:lnTo>
                    <a:pt x="2266042" y="1734764"/>
                  </a:lnTo>
                  <a:lnTo>
                    <a:pt x="2265361" y="1739305"/>
                  </a:lnTo>
                  <a:lnTo>
                    <a:pt x="2264001" y="1743392"/>
                  </a:lnTo>
                  <a:lnTo>
                    <a:pt x="2262867" y="1747479"/>
                  </a:lnTo>
                  <a:lnTo>
                    <a:pt x="2261506" y="1751566"/>
                  </a:lnTo>
                  <a:lnTo>
                    <a:pt x="2259918" y="1755653"/>
                  </a:lnTo>
                  <a:lnTo>
                    <a:pt x="2258103" y="1759512"/>
                  </a:lnTo>
                  <a:lnTo>
                    <a:pt x="2256062" y="1763599"/>
                  </a:lnTo>
                  <a:lnTo>
                    <a:pt x="2254247" y="1767459"/>
                  </a:lnTo>
                  <a:lnTo>
                    <a:pt x="2251979" y="1770864"/>
                  </a:lnTo>
                  <a:lnTo>
                    <a:pt x="2249711" y="1774497"/>
                  </a:lnTo>
                  <a:lnTo>
                    <a:pt x="2247216" y="1778130"/>
                  </a:lnTo>
                  <a:lnTo>
                    <a:pt x="2244721" y="1781536"/>
                  </a:lnTo>
                  <a:lnTo>
                    <a:pt x="2241772" y="1784714"/>
                  </a:lnTo>
                  <a:lnTo>
                    <a:pt x="2239050" y="1788120"/>
                  </a:lnTo>
                  <a:lnTo>
                    <a:pt x="2236102" y="1791071"/>
                  </a:lnTo>
                  <a:lnTo>
                    <a:pt x="2233153" y="1794023"/>
                  </a:lnTo>
                  <a:lnTo>
                    <a:pt x="2229977" y="1796747"/>
                  </a:lnTo>
                  <a:lnTo>
                    <a:pt x="2226575" y="1799472"/>
                  </a:lnTo>
                  <a:lnTo>
                    <a:pt x="2223400" y="1801969"/>
                  </a:lnTo>
                  <a:lnTo>
                    <a:pt x="2219771" y="1804240"/>
                  </a:lnTo>
                  <a:lnTo>
                    <a:pt x="2216141" y="1806510"/>
                  </a:lnTo>
                  <a:lnTo>
                    <a:pt x="2212512" y="1808554"/>
                  </a:lnTo>
                  <a:lnTo>
                    <a:pt x="2208657" y="1810370"/>
                  </a:lnTo>
                  <a:lnTo>
                    <a:pt x="2204801" y="1812186"/>
                  </a:lnTo>
                  <a:lnTo>
                    <a:pt x="2200718" y="1813776"/>
                  </a:lnTo>
                  <a:lnTo>
                    <a:pt x="2196635" y="1815365"/>
                  </a:lnTo>
                  <a:lnTo>
                    <a:pt x="2192325" y="1816727"/>
                  </a:lnTo>
                  <a:lnTo>
                    <a:pt x="1439282" y="2028332"/>
                  </a:lnTo>
                  <a:lnTo>
                    <a:pt x="1418869" y="2033781"/>
                  </a:lnTo>
                  <a:lnTo>
                    <a:pt x="1398682" y="2039003"/>
                  </a:lnTo>
                  <a:lnTo>
                    <a:pt x="1378268" y="2043317"/>
                  </a:lnTo>
                  <a:lnTo>
                    <a:pt x="1357854" y="2047404"/>
                  </a:lnTo>
                  <a:lnTo>
                    <a:pt x="1337213" y="2051037"/>
                  </a:lnTo>
                  <a:lnTo>
                    <a:pt x="1316573" y="2054442"/>
                  </a:lnTo>
                  <a:lnTo>
                    <a:pt x="1295932" y="2056940"/>
                  </a:lnTo>
                  <a:lnTo>
                    <a:pt x="1275291" y="2059437"/>
                  </a:lnTo>
                  <a:lnTo>
                    <a:pt x="1254424" y="2061254"/>
                  </a:lnTo>
                  <a:lnTo>
                    <a:pt x="1233556" y="2062389"/>
                  </a:lnTo>
                  <a:lnTo>
                    <a:pt x="1212916" y="2063297"/>
                  </a:lnTo>
                  <a:lnTo>
                    <a:pt x="1192048" y="2063751"/>
                  </a:lnTo>
                  <a:lnTo>
                    <a:pt x="1171181" y="2063751"/>
                  </a:lnTo>
                  <a:lnTo>
                    <a:pt x="1150087" y="2063297"/>
                  </a:lnTo>
                  <a:lnTo>
                    <a:pt x="1129219" y="2062162"/>
                  </a:lnTo>
                  <a:lnTo>
                    <a:pt x="1108352" y="2060573"/>
                  </a:lnTo>
                  <a:lnTo>
                    <a:pt x="796701" y="2035598"/>
                  </a:lnTo>
                  <a:lnTo>
                    <a:pt x="792391" y="2035144"/>
                  </a:lnTo>
                  <a:lnTo>
                    <a:pt x="788081" y="2034463"/>
                  </a:lnTo>
                  <a:lnTo>
                    <a:pt x="783545" y="2033554"/>
                  </a:lnTo>
                  <a:lnTo>
                    <a:pt x="779462" y="2032419"/>
                  </a:lnTo>
                  <a:lnTo>
                    <a:pt x="779462" y="1468438"/>
                  </a:lnTo>
                  <a:lnTo>
                    <a:pt x="779462" y="1467534"/>
                  </a:lnTo>
                  <a:lnTo>
                    <a:pt x="779462" y="1465263"/>
                  </a:lnTo>
                  <a:close/>
                  <a:moveTo>
                    <a:pt x="0" y="1401763"/>
                  </a:moveTo>
                  <a:lnTo>
                    <a:pt x="695325" y="1401763"/>
                  </a:lnTo>
                  <a:lnTo>
                    <a:pt x="695325" y="1572487"/>
                  </a:lnTo>
                  <a:lnTo>
                    <a:pt x="695325" y="1927085"/>
                  </a:lnTo>
                  <a:lnTo>
                    <a:pt x="695325" y="2247901"/>
                  </a:lnTo>
                  <a:lnTo>
                    <a:pt x="0" y="2247901"/>
                  </a:lnTo>
                  <a:lnTo>
                    <a:pt x="0" y="1401763"/>
                  </a:lnTo>
                  <a:close/>
                  <a:moveTo>
                    <a:pt x="1870009" y="1163726"/>
                  </a:moveTo>
                  <a:lnTo>
                    <a:pt x="1870009" y="1180300"/>
                  </a:lnTo>
                  <a:lnTo>
                    <a:pt x="1861189" y="1180981"/>
                  </a:lnTo>
                  <a:lnTo>
                    <a:pt x="1853274" y="1182343"/>
                  </a:lnTo>
                  <a:lnTo>
                    <a:pt x="1845586" y="1183705"/>
                  </a:lnTo>
                  <a:lnTo>
                    <a:pt x="1838575" y="1185522"/>
                  </a:lnTo>
                  <a:lnTo>
                    <a:pt x="1832243" y="1188019"/>
                  </a:lnTo>
                  <a:lnTo>
                    <a:pt x="1826138" y="1190290"/>
                  </a:lnTo>
                  <a:lnTo>
                    <a:pt x="1820936" y="1193014"/>
                  </a:lnTo>
                  <a:lnTo>
                    <a:pt x="1816187" y="1196193"/>
                  </a:lnTo>
                  <a:lnTo>
                    <a:pt x="1811891" y="1199825"/>
                  </a:lnTo>
                  <a:lnTo>
                    <a:pt x="1810081" y="1201642"/>
                  </a:lnTo>
                  <a:lnTo>
                    <a:pt x="1808272" y="1203458"/>
                  </a:lnTo>
                  <a:lnTo>
                    <a:pt x="1806689" y="1205501"/>
                  </a:lnTo>
                  <a:lnTo>
                    <a:pt x="1805106" y="1207545"/>
                  </a:lnTo>
                  <a:lnTo>
                    <a:pt x="1803749" y="1209588"/>
                  </a:lnTo>
                  <a:lnTo>
                    <a:pt x="1802619" y="1211859"/>
                  </a:lnTo>
                  <a:lnTo>
                    <a:pt x="1801488" y="1214356"/>
                  </a:lnTo>
                  <a:lnTo>
                    <a:pt x="1800583" y="1216627"/>
                  </a:lnTo>
                  <a:lnTo>
                    <a:pt x="1799679" y="1219124"/>
                  </a:lnTo>
                  <a:lnTo>
                    <a:pt x="1799227" y="1221395"/>
                  </a:lnTo>
                  <a:lnTo>
                    <a:pt x="1798548" y="1226844"/>
                  </a:lnTo>
                  <a:lnTo>
                    <a:pt x="1798096" y="1232520"/>
                  </a:lnTo>
                  <a:lnTo>
                    <a:pt x="1798096" y="1236379"/>
                  </a:lnTo>
                  <a:lnTo>
                    <a:pt x="1798774" y="1240239"/>
                  </a:lnTo>
                  <a:lnTo>
                    <a:pt x="1799227" y="1243872"/>
                  </a:lnTo>
                  <a:lnTo>
                    <a:pt x="1800357" y="1247504"/>
                  </a:lnTo>
                  <a:lnTo>
                    <a:pt x="1801488" y="1251137"/>
                  </a:lnTo>
                  <a:lnTo>
                    <a:pt x="1802845" y="1254543"/>
                  </a:lnTo>
                  <a:lnTo>
                    <a:pt x="1804654" y="1257948"/>
                  </a:lnTo>
                  <a:lnTo>
                    <a:pt x="1806689" y="1261354"/>
                  </a:lnTo>
                  <a:lnTo>
                    <a:pt x="1808725" y="1264079"/>
                  </a:lnTo>
                  <a:lnTo>
                    <a:pt x="1810986" y="1267257"/>
                  </a:lnTo>
                  <a:lnTo>
                    <a:pt x="1813474" y="1269755"/>
                  </a:lnTo>
                  <a:lnTo>
                    <a:pt x="1815961" y="1272252"/>
                  </a:lnTo>
                  <a:lnTo>
                    <a:pt x="1818449" y="1274750"/>
                  </a:lnTo>
                  <a:lnTo>
                    <a:pt x="1821162" y="1277020"/>
                  </a:lnTo>
                  <a:lnTo>
                    <a:pt x="1823876" y="1278836"/>
                  </a:lnTo>
                  <a:lnTo>
                    <a:pt x="1826816" y="1280653"/>
                  </a:lnTo>
                  <a:lnTo>
                    <a:pt x="1834053" y="1284740"/>
                  </a:lnTo>
                  <a:lnTo>
                    <a:pt x="1843777" y="1289734"/>
                  </a:lnTo>
                  <a:lnTo>
                    <a:pt x="1855988" y="1295638"/>
                  </a:lnTo>
                  <a:lnTo>
                    <a:pt x="1870914" y="1302676"/>
                  </a:lnTo>
                  <a:lnTo>
                    <a:pt x="1875436" y="1304719"/>
                  </a:lnTo>
                  <a:lnTo>
                    <a:pt x="1879507" y="1306763"/>
                  </a:lnTo>
                  <a:lnTo>
                    <a:pt x="1883125" y="1309033"/>
                  </a:lnTo>
                  <a:lnTo>
                    <a:pt x="1886065" y="1311077"/>
                  </a:lnTo>
                  <a:lnTo>
                    <a:pt x="1889005" y="1312893"/>
                  </a:lnTo>
                  <a:lnTo>
                    <a:pt x="1891040" y="1314936"/>
                  </a:lnTo>
                  <a:lnTo>
                    <a:pt x="1892623" y="1316980"/>
                  </a:lnTo>
                  <a:lnTo>
                    <a:pt x="1893528" y="1318796"/>
                  </a:lnTo>
                  <a:lnTo>
                    <a:pt x="1894432" y="1320839"/>
                  </a:lnTo>
                  <a:lnTo>
                    <a:pt x="1895111" y="1323110"/>
                  </a:lnTo>
                  <a:lnTo>
                    <a:pt x="1895563" y="1325834"/>
                  </a:lnTo>
                  <a:lnTo>
                    <a:pt x="1896241" y="1328559"/>
                  </a:lnTo>
                  <a:lnTo>
                    <a:pt x="1896694" y="1335597"/>
                  </a:lnTo>
                  <a:lnTo>
                    <a:pt x="1896920" y="1343544"/>
                  </a:lnTo>
                  <a:lnTo>
                    <a:pt x="1896694" y="1346722"/>
                  </a:lnTo>
                  <a:lnTo>
                    <a:pt x="1896241" y="1349447"/>
                  </a:lnTo>
                  <a:lnTo>
                    <a:pt x="1894885" y="1352171"/>
                  </a:lnTo>
                  <a:lnTo>
                    <a:pt x="1893302" y="1353988"/>
                  </a:lnTo>
                  <a:lnTo>
                    <a:pt x="1892623" y="1354669"/>
                  </a:lnTo>
                  <a:lnTo>
                    <a:pt x="1891492" y="1355577"/>
                  </a:lnTo>
                  <a:lnTo>
                    <a:pt x="1889005" y="1356485"/>
                  </a:lnTo>
                  <a:lnTo>
                    <a:pt x="1886065" y="1357393"/>
                  </a:lnTo>
                  <a:lnTo>
                    <a:pt x="1882899" y="1357620"/>
                  </a:lnTo>
                  <a:lnTo>
                    <a:pt x="1880864" y="1357620"/>
                  </a:lnTo>
                  <a:lnTo>
                    <a:pt x="1879055" y="1357393"/>
                  </a:lnTo>
                  <a:lnTo>
                    <a:pt x="1877472" y="1356712"/>
                  </a:lnTo>
                  <a:lnTo>
                    <a:pt x="1875889" y="1356258"/>
                  </a:lnTo>
                  <a:lnTo>
                    <a:pt x="1874532" y="1355577"/>
                  </a:lnTo>
                  <a:lnTo>
                    <a:pt x="1873627" y="1354669"/>
                  </a:lnTo>
                  <a:lnTo>
                    <a:pt x="1872723" y="1353761"/>
                  </a:lnTo>
                  <a:lnTo>
                    <a:pt x="1872270" y="1352398"/>
                  </a:lnTo>
                  <a:lnTo>
                    <a:pt x="1871818" y="1350809"/>
                  </a:lnTo>
                  <a:lnTo>
                    <a:pt x="1871140" y="1348993"/>
                  </a:lnTo>
                  <a:lnTo>
                    <a:pt x="1870461" y="1343544"/>
                  </a:lnTo>
                  <a:lnTo>
                    <a:pt x="1870235" y="1336051"/>
                  </a:lnTo>
                  <a:lnTo>
                    <a:pt x="1870009" y="1326515"/>
                  </a:lnTo>
                  <a:lnTo>
                    <a:pt x="1870009" y="1314028"/>
                  </a:lnTo>
                  <a:lnTo>
                    <a:pt x="1799227" y="1314028"/>
                  </a:lnTo>
                  <a:lnTo>
                    <a:pt x="1799227" y="1324018"/>
                  </a:lnTo>
                  <a:lnTo>
                    <a:pt x="1799227" y="1328332"/>
                  </a:lnTo>
                  <a:lnTo>
                    <a:pt x="1799453" y="1332192"/>
                  </a:lnTo>
                  <a:lnTo>
                    <a:pt x="1799905" y="1336278"/>
                  </a:lnTo>
                  <a:lnTo>
                    <a:pt x="1800583" y="1339911"/>
                  </a:lnTo>
                  <a:lnTo>
                    <a:pt x="1801262" y="1343544"/>
                  </a:lnTo>
                  <a:lnTo>
                    <a:pt x="1802166" y="1346949"/>
                  </a:lnTo>
                  <a:lnTo>
                    <a:pt x="1803071" y="1350355"/>
                  </a:lnTo>
                  <a:lnTo>
                    <a:pt x="1804428" y="1353534"/>
                  </a:lnTo>
                  <a:lnTo>
                    <a:pt x="1806011" y="1356258"/>
                  </a:lnTo>
                  <a:lnTo>
                    <a:pt x="1807368" y="1359210"/>
                  </a:lnTo>
                  <a:lnTo>
                    <a:pt x="1809177" y="1361707"/>
                  </a:lnTo>
                  <a:lnTo>
                    <a:pt x="1810986" y="1364205"/>
                  </a:lnTo>
                  <a:lnTo>
                    <a:pt x="1813021" y="1366702"/>
                  </a:lnTo>
                  <a:lnTo>
                    <a:pt x="1815509" y="1368746"/>
                  </a:lnTo>
                  <a:lnTo>
                    <a:pt x="1817770" y="1370562"/>
                  </a:lnTo>
                  <a:lnTo>
                    <a:pt x="1820258" y="1372378"/>
                  </a:lnTo>
                  <a:lnTo>
                    <a:pt x="1825685" y="1375557"/>
                  </a:lnTo>
                  <a:lnTo>
                    <a:pt x="1831339" y="1378508"/>
                  </a:lnTo>
                  <a:lnTo>
                    <a:pt x="1837219" y="1381006"/>
                  </a:lnTo>
                  <a:lnTo>
                    <a:pt x="1843551" y="1383276"/>
                  </a:lnTo>
                  <a:lnTo>
                    <a:pt x="1849656" y="1385093"/>
                  </a:lnTo>
                  <a:lnTo>
                    <a:pt x="1856214" y="1386455"/>
                  </a:lnTo>
                  <a:lnTo>
                    <a:pt x="1862999" y="1387590"/>
                  </a:lnTo>
                  <a:lnTo>
                    <a:pt x="1870009" y="1388271"/>
                  </a:lnTo>
                  <a:lnTo>
                    <a:pt x="1870009" y="1408479"/>
                  </a:lnTo>
                  <a:lnTo>
                    <a:pt x="1902573" y="1408479"/>
                  </a:lnTo>
                  <a:lnTo>
                    <a:pt x="1902573" y="1388725"/>
                  </a:lnTo>
                  <a:lnTo>
                    <a:pt x="1911393" y="1387817"/>
                  </a:lnTo>
                  <a:lnTo>
                    <a:pt x="1919534" y="1386228"/>
                  </a:lnTo>
                  <a:lnTo>
                    <a:pt x="1927223" y="1384411"/>
                  </a:lnTo>
                  <a:lnTo>
                    <a:pt x="1934460" y="1382141"/>
                  </a:lnTo>
                  <a:lnTo>
                    <a:pt x="1941018" y="1379417"/>
                  </a:lnTo>
                  <a:lnTo>
                    <a:pt x="1947124" y="1376692"/>
                  </a:lnTo>
                  <a:lnTo>
                    <a:pt x="1952551" y="1373286"/>
                  </a:lnTo>
                  <a:lnTo>
                    <a:pt x="1954812" y="1371470"/>
                  </a:lnTo>
                  <a:lnTo>
                    <a:pt x="1957300" y="1369427"/>
                  </a:lnTo>
                  <a:lnTo>
                    <a:pt x="1959561" y="1367610"/>
                  </a:lnTo>
                  <a:lnTo>
                    <a:pt x="1961597" y="1365567"/>
                  </a:lnTo>
                  <a:lnTo>
                    <a:pt x="1963632" y="1363296"/>
                  </a:lnTo>
                  <a:lnTo>
                    <a:pt x="1965441" y="1360799"/>
                  </a:lnTo>
                  <a:lnTo>
                    <a:pt x="1967024" y="1358529"/>
                  </a:lnTo>
                  <a:lnTo>
                    <a:pt x="1968381" y="1356031"/>
                  </a:lnTo>
                  <a:lnTo>
                    <a:pt x="1969738" y="1353534"/>
                  </a:lnTo>
                  <a:lnTo>
                    <a:pt x="1971095" y="1350809"/>
                  </a:lnTo>
                  <a:lnTo>
                    <a:pt x="1971999" y="1348085"/>
                  </a:lnTo>
                  <a:lnTo>
                    <a:pt x="1972904" y="1345133"/>
                  </a:lnTo>
                  <a:lnTo>
                    <a:pt x="1973808" y="1342408"/>
                  </a:lnTo>
                  <a:lnTo>
                    <a:pt x="1974487" y="1339230"/>
                  </a:lnTo>
                  <a:lnTo>
                    <a:pt x="1975165" y="1333100"/>
                  </a:lnTo>
                  <a:lnTo>
                    <a:pt x="1975391" y="1326288"/>
                  </a:lnTo>
                  <a:lnTo>
                    <a:pt x="1975391" y="1321975"/>
                  </a:lnTo>
                  <a:lnTo>
                    <a:pt x="1975165" y="1318115"/>
                  </a:lnTo>
                  <a:lnTo>
                    <a:pt x="1974713" y="1314255"/>
                  </a:lnTo>
                  <a:lnTo>
                    <a:pt x="1973808" y="1310395"/>
                  </a:lnTo>
                  <a:lnTo>
                    <a:pt x="1972904" y="1306990"/>
                  </a:lnTo>
                  <a:lnTo>
                    <a:pt x="1971773" y="1303584"/>
                  </a:lnTo>
                  <a:lnTo>
                    <a:pt x="1970190" y="1300406"/>
                  </a:lnTo>
                  <a:lnTo>
                    <a:pt x="1968607" y="1297454"/>
                  </a:lnTo>
                  <a:lnTo>
                    <a:pt x="1967024" y="1294502"/>
                  </a:lnTo>
                  <a:lnTo>
                    <a:pt x="1965215" y="1292005"/>
                  </a:lnTo>
                  <a:lnTo>
                    <a:pt x="1963406" y="1289507"/>
                  </a:lnTo>
                  <a:lnTo>
                    <a:pt x="1961371" y="1287237"/>
                  </a:lnTo>
                  <a:lnTo>
                    <a:pt x="1959109" y="1284967"/>
                  </a:lnTo>
                  <a:lnTo>
                    <a:pt x="1956848" y="1282923"/>
                  </a:lnTo>
                  <a:lnTo>
                    <a:pt x="1954586" y="1281107"/>
                  </a:lnTo>
                  <a:lnTo>
                    <a:pt x="1952325" y="1279518"/>
                  </a:lnTo>
                  <a:lnTo>
                    <a:pt x="1945993" y="1275885"/>
                  </a:lnTo>
                  <a:lnTo>
                    <a:pt x="1938078" y="1271798"/>
                  </a:lnTo>
                  <a:lnTo>
                    <a:pt x="1927901" y="1267030"/>
                  </a:lnTo>
                  <a:lnTo>
                    <a:pt x="1915464" y="1261581"/>
                  </a:lnTo>
                  <a:lnTo>
                    <a:pt x="1900990" y="1254997"/>
                  </a:lnTo>
                  <a:lnTo>
                    <a:pt x="1889909" y="1249548"/>
                  </a:lnTo>
                  <a:lnTo>
                    <a:pt x="1881995" y="1245461"/>
                  </a:lnTo>
                  <a:lnTo>
                    <a:pt x="1879281" y="1243872"/>
                  </a:lnTo>
                  <a:lnTo>
                    <a:pt x="1877246" y="1242510"/>
                  </a:lnTo>
                  <a:lnTo>
                    <a:pt x="1875663" y="1241147"/>
                  </a:lnTo>
                  <a:lnTo>
                    <a:pt x="1874306" y="1239558"/>
                  </a:lnTo>
                  <a:lnTo>
                    <a:pt x="1872949" y="1237742"/>
                  </a:lnTo>
                  <a:lnTo>
                    <a:pt x="1872270" y="1235925"/>
                  </a:lnTo>
                  <a:lnTo>
                    <a:pt x="1871592" y="1233655"/>
                  </a:lnTo>
                  <a:lnTo>
                    <a:pt x="1870914" y="1231157"/>
                  </a:lnTo>
                  <a:lnTo>
                    <a:pt x="1870687" y="1228433"/>
                  </a:lnTo>
                  <a:lnTo>
                    <a:pt x="1870461" y="1225708"/>
                  </a:lnTo>
                  <a:lnTo>
                    <a:pt x="1870687" y="1222076"/>
                  </a:lnTo>
                  <a:lnTo>
                    <a:pt x="1871140" y="1219124"/>
                  </a:lnTo>
                  <a:lnTo>
                    <a:pt x="1872270" y="1216627"/>
                  </a:lnTo>
                  <a:lnTo>
                    <a:pt x="1873853" y="1214583"/>
                  </a:lnTo>
                  <a:lnTo>
                    <a:pt x="1874532" y="1213675"/>
                  </a:lnTo>
                  <a:lnTo>
                    <a:pt x="1875663" y="1212994"/>
                  </a:lnTo>
                  <a:lnTo>
                    <a:pt x="1877924" y="1211859"/>
                  </a:lnTo>
                  <a:lnTo>
                    <a:pt x="1880412" y="1211178"/>
                  </a:lnTo>
                  <a:lnTo>
                    <a:pt x="1883577" y="1210951"/>
                  </a:lnTo>
                  <a:lnTo>
                    <a:pt x="1887196" y="1211178"/>
                  </a:lnTo>
                  <a:lnTo>
                    <a:pt x="1888779" y="1211405"/>
                  </a:lnTo>
                  <a:lnTo>
                    <a:pt x="1889909" y="1211859"/>
                  </a:lnTo>
                  <a:lnTo>
                    <a:pt x="1891266" y="1212767"/>
                  </a:lnTo>
                  <a:lnTo>
                    <a:pt x="1892397" y="1213221"/>
                  </a:lnTo>
                  <a:lnTo>
                    <a:pt x="1893302" y="1214356"/>
                  </a:lnTo>
                  <a:lnTo>
                    <a:pt x="1894206" y="1215037"/>
                  </a:lnTo>
                  <a:lnTo>
                    <a:pt x="1894658" y="1216400"/>
                  </a:lnTo>
                  <a:lnTo>
                    <a:pt x="1895111" y="1217989"/>
                  </a:lnTo>
                  <a:lnTo>
                    <a:pt x="1896015" y="1221849"/>
                  </a:lnTo>
                  <a:lnTo>
                    <a:pt x="1896468" y="1226844"/>
                  </a:lnTo>
                  <a:lnTo>
                    <a:pt x="1896468" y="1233201"/>
                  </a:lnTo>
                  <a:lnTo>
                    <a:pt x="1896468" y="1241601"/>
                  </a:lnTo>
                  <a:lnTo>
                    <a:pt x="1967250" y="1241601"/>
                  </a:lnTo>
                  <a:lnTo>
                    <a:pt x="1967703" y="1235925"/>
                  </a:lnTo>
                  <a:lnTo>
                    <a:pt x="1967929" y="1231838"/>
                  </a:lnTo>
                  <a:lnTo>
                    <a:pt x="1967703" y="1226389"/>
                  </a:lnTo>
                  <a:lnTo>
                    <a:pt x="1967024" y="1220940"/>
                  </a:lnTo>
                  <a:lnTo>
                    <a:pt x="1965667" y="1216173"/>
                  </a:lnTo>
                  <a:lnTo>
                    <a:pt x="1963858" y="1211405"/>
                  </a:lnTo>
                  <a:lnTo>
                    <a:pt x="1961597" y="1207318"/>
                  </a:lnTo>
                  <a:lnTo>
                    <a:pt x="1958657" y="1203231"/>
                  </a:lnTo>
                  <a:lnTo>
                    <a:pt x="1955491" y="1199598"/>
                  </a:lnTo>
                  <a:lnTo>
                    <a:pt x="1951646" y="1196193"/>
                  </a:lnTo>
                  <a:lnTo>
                    <a:pt x="1947350" y="1193014"/>
                  </a:lnTo>
                  <a:lnTo>
                    <a:pt x="1942375" y="1190290"/>
                  </a:lnTo>
                  <a:lnTo>
                    <a:pt x="1937173" y="1187565"/>
                  </a:lnTo>
                  <a:lnTo>
                    <a:pt x="1931067" y="1185522"/>
                  </a:lnTo>
                  <a:lnTo>
                    <a:pt x="1924735" y="1183705"/>
                  </a:lnTo>
                  <a:lnTo>
                    <a:pt x="1917951" y="1182343"/>
                  </a:lnTo>
                  <a:lnTo>
                    <a:pt x="1910488" y="1180981"/>
                  </a:lnTo>
                  <a:lnTo>
                    <a:pt x="1902573" y="1180300"/>
                  </a:lnTo>
                  <a:lnTo>
                    <a:pt x="1902573" y="1163726"/>
                  </a:lnTo>
                  <a:lnTo>
                    <a:pt x="1870009" y="1163726"/>
                  </a:lnTo>
                  <a:close/>
                  <a:moveTo>
                    <a:pt x="1886970" y="1085850"/>
                  </a:moveTo>
                  <a:lnTo>
                    <a:pt x="1896920" y="1086304"/>
                  </a:lnTo>
                  <a:lnTo>
                    <a:pt x="1907322" y="1086985"/>
                  </a:lnTo>
                  <a:lnTo>
                    <a:pt x="1917047" y="1088347"/>
                  </a:lnTo>
                  <a:lnTo>
                    <a:pt x="1926997" y="1090164"/>
                  </a:lnTo>
                  <a:lnTo>
                    <a:pt x="1936495" y="1092434"/>
                  </a:lnTo>
                  <a:lnTo>
                    <a:pt x="1945993" y="1094931"/>
                  </a:lnTo>
                  <a:lnTo>
                    <a:pt x="1955265" y="1098110"/>
                  </a:lnTo>
                  <a:lnTo>
                    <a:pt x="1964310" y="1101743"/>
                  </a:lnTo>
                  <a:lnTo>
                    <a:pt x="1973130" y="1105830"/>
                  </a:lnTo>
                  <a:lnTo>
                    <a:pt x="1981723" y="1110143"/>
                  </a:lnTo>
                  <a:lnTo>
                    <a:pt x="1990091" y="1114911"/>
                  </a:lnTo>
                  <a:lnTo>
                    <a:pt x="1998232" y="1120133"/>
                  </a:lnTo>
                  <a:lnTo>
                    <a:pt x="2005921" y="1125809"/>
                  </a:lnTo>
                  <a:lnTo>
                    <a:pt x="2013383" y="1131712"/>
                  </a:lnTo>
                  <a:lnTo>
                    <a:pt x="2020620" y="1137843"/>
                  </a:lnTo>
                  <a:lnTo>
                    <a:pt x="2027630" y="1144654"/>
                  </a:lnTo>
                  <a:lnTo>
                    <a:pt x="2034415" y="1151465"/>
                  </a:lnTo>
                  <a:lnTo>
                    <a:pt x="2040520" y="1158731"/>
                  </a:lnTo>
                  <a:lnTo>
                    <a:pt x="2046400" y="1166223"/>
                  </a:lnTo>
                  <a:lnTo>
                    <a:pt x="2052054" y="1174170"/>
                  </a:lnTo>
                  <a:lnTo>
                    <a:pt x="2057255" y="1182343"/>
                  </a:lnTo>
                  <a:lnTo>
                    <a:pt x="2062004" y="1190744"/>
                  </a:lnTo>
                  <a:lnTo>
                    <a:pt x="2066527" y="1199371"/>
                  </a:lnTo>
                  <a:lnTo>
                    <a:pt x="2070371" y="1207999"/>
                  </a:lnTo>
                  <a:lnTo>
                    <a:pt x="2073989" y="1217081"/>
                  </a:lnTo>
                  <a:lnTo>
                    <a:pt x="2076929" y="1226389"/>
                  </a:lnTo>
                  <a:lnTo>
                    <a:pt x="2079869" y="1235925"/>
                  </a:lnTo>
                  <a:lnTo>
                    <a:pt x="2081904" y="1245688"/>
                  </a:lnTo>
                  <a:lnTo>
                    <a:pt x="2083714" y="1255678"/>
                  </a:lnTo>
                  <a:lnTo>
                    <a:pt x="2085070" y="1265668"/>
                  </a:lnTo>
                  <a:lnTo>
                    <a:pt x="2085749" y="1275658"/>
                  </a:lnTo>
                  <a:lnTo>
                    <a:pt x="2085975" y="1286102"/>
                  </a:lnTo>
                  <a:lnTo>
                    <a:pt x="2085749" y="1296319"/>
                  </a:lnTo>
                  <a:lnTo>
                    <a:pt x="2085070" y="1306536"/>
                  </a:lnTo>
                  <a:lnTo>
                    <a:pt x="2083714" y="1316526"/>
                  </a:lnTo>
                  <a:lnTo>
                    <a:pt x="2081904" y="1326288"/>
                  </a:lnTo>
                  <a:lnTo>
                    <a:pt x="2079869" y="1335824"/>
                  </a:lnTo>
                  <a:lnTo>
                    <a:pt x="2076929" y="1345360"/>
                  </a:lnTo>
                  <a:lnTo>
                    <a:pt x="2073989" y="1354669"/>
                  </a:lnTo>
                  <a:lnTo>
                    <a:pt x="2070371" y="1363751"/>
                  </a:lnTo>
                  <a:lnTo>
                    <a:pt x="2066527" y="1372832"/>
                  </a:lnTo>
                  <a:lnTo>
                    <a:pt x="2062004" y="1381233"/>
                  </a:lnTo>
                  <a:lnTo>
                    <a:pt x="2057255" y="1389633"/>
                  </a:lnTo>
                  <a:lnTo>
                    <a:pt x="2052054" y="1397807"/>
                  </a:lnTo>
                  <a:lnTo>
                    <a:pt x="2046400" y="1405527"/>
                  </a:lnTo>
                  <a:lnTo>
                    <a:pt x="2040520" y="1413019"/>
                  </a:lnTo>
                  <a:lnTo>
                    <a:pt x="2034415" y="1420285"/>
                  </a:lnTo>
                  <a:lnTo>
                    <a:pt x="2027630" y="1427323"/>
                  </a:lnTo>
                  <a:lnTo>
                    <a:pt x="2020620" y="1433907"/>
                  </a:lnTo>
                  <a:lnTo>
                    <a:pt x="2013383" y="1440265"/>
                  </a:lnTo>
                  <a:lnTo>
                    <a:pt x="2005921" y="1446168"/>
                  </a:lnTo>
                  <a:lnTo>
                    <a:pt x="1998232" y="1451844"/>
                  </a:lnTo>
                  <a:lnTo>
                    <a:pt x="1990091" y="1456839"/>
                  </a:lnTo>
                  <a:lnTo>
                    <a:pt x="1981723" y="1461834"/>
                  </a:lnTo>
                  <a:lnTo>
                    <a:pt x="1973130" y="1466147"/>
                  </a:lnTo>
                  <a:lnTo>
                    <a:pt x="1964310" y="1470007"/>
                  </a:lnTo>
                  <a:lnTo>
                    <a:pt x="1955265" y="1473640"/>
                  </a:lnTo>
                  <a:lnTo>
                    <a:pt x="1945993" y="1476819"/>
                  </a:lnTo>
                  <a:lnTo>
                    <a:pt x="1936495" y="1479770"/>
                  </a:lnTo>
                  <a:lnTo>
                    <a:pt x="1926997" y="1481813"/>
                  </a:lnTo>
                  <a:lnTo>
                    <a:pt x="1917047" y="1483630"/>
                  </a:lnTo>
                  <a:lnTo>
                    <a:pt x="1907322" y="1484765"/>
                  </a:lnTo>
                  <a:lnTo>
                    <a:pt x="1896920" y="1485673"/>
                  </a:lnTo>
                  <a:lnTo>
                    <a:pt x="1886970" y="1485900"/>
                  </a:lnTo>
                  <a:lnTo>
                    <a:pt x="1876567" y="1485673"/>
                  </a:lnTo>
                  <a:lnTo>
                    <a:pt x="1866391" y="1484765"/>
                  </a:lnTo>
                  <a:lnTo>
                    <a:pt x="1856667" y="1483630"/>
                  </a:lnTo>
                  <a:lnTo>
                    <a:pt x="1846490" y="1481813"/>
                  </a:lnTo>
                  <a:lnTo>
                    <a:pt x="1836992" y="1479770"/>
                  </a:lnTo>
                  <a:lnTo>
                    <a:pt x="1827494" y="1476819"/>
                  </a:lnTo>
                  <a:lnTo>
                    <a:pt x="1818223" y="1473640"/>
                  </a:lnTo>
                  <a:lnTo>
                    <a:pt x="1809177" y="1470007"/>
                  </a:lnTo>
                  <a:lnTo>
                    <a:pt x="1800583" y="1466147"/>
                  </a:lnTo>
                  <a:lnTo>
                    <a:pt x="1791764" y="1461834"/>
                  </a:lnTo>
                  <a:lnTo>
                    <a:pt x="1783623" y="1456839"/>
                  </a:lnTo>
                  <a:lnTo>
                    <a:pt x="1775256" y="1451844"/>
                  </a:lnTo>
                  <a:lnTo>
                    <a:pt x="1767567" y="1446168"/>
                  </a:lnTo>
                  <a:lnTo>
                    <a:pt x="1760104" y="1440265"/>
                  </a:lnTo>
                  <a:lnTo>
                    <a:pt x="1752867" y="1433907"/>
                  </a:lnTo>
                  <a:lnTo>
                    <a:pt x="1746083" y="1427323"/>
                  </a:lnTo>
                  <a:lnTo>
                    <a:pt x="1739299" y="1420285"/>
                  </a:lnTo>
                  <a:lnTo>
                    <a:pt x="1733193" y="1413019"/>
                  </a:lnTo>
                  <a:lnTo>
                    <a:pt x="1727313" y="1405527"/>
                  </a:lnTo>
                  <a:lnTo>
                    <a:pt x="1721660" y="1397807"/>
                  </a:lnTo>
                  <a:lnTo>
                    <a:pt x="1716458" y="1389633"/>
                  </a:lnTo>
                  <a:lnTo>
                    <a:pt x="1711483" y="1381233"/>
                  </a:lnTo>
                  <a:lnTo>
                    <a:pt x="1707187" y="1372832"/>
                  </a:lnTo>
                  <a:lnTo>
                    <a:pt x="1703342" y="1363751"/>
                  </a:lnTo>
                  <a:lnTo>
                    <a:pt x="1699724" y="1354669"/>
                  </a:lnTo>
                  <a:lnTo>
                    <a:pt x="1696558" y="1345360"/>
                  </a:lnTo>
                  <a:lnTo>
                    <a:pt x="1693844" y="1335824"/>
                  </a:lnTo>
                  <a:lnTo>
                    <a:pt x="1691809" y="1326288"/>
                  </a:lnTo>
                  <a:lnTo>
                    <a:pt x="1690000" y="1316526"/>
                  </a:lnTo>
                  <a:lnTo>
                    <a:pt x="1688643" y="1306536"/>
                  </a:lnTo>
                  <a:lnTo>
                    <a:pt x="1687965" y="1296319"/>
                  </a:lnTo>
                  <a:lnTo>
                    <a:pt x="1687512" y="1286102"/>
                  </a:lnTo>
                  <a:lnTo>
                    <a:pt x="1687965" y="1275658"/>
                  </a:lnTo>
                  <a:lnTo>
                    <a:pt x="1688643" y="1265668"/>
                  </a:lnTo>
                  <a:lnTo>
                    <a:pt x="1690000" y="1255678"/>
                  </a:lnTo>
                  <a:lnTo>
                    <a:pt x="1691809" y="1245688"/>
                  </a:lnTo>
                  <a:lnTo>
                    <a:pt x="1693844" y="1235925"/>
                  </a:lnTo>
                  <a:lnTo>
                    <a:pt x="1696558" y="1226389"/>
                  </a:lnTo>
                  <a:lnTo>
                    <a:pt x="1699724" y="1217081"/>
                  </a:lnTo>
                  <a:lnTo>
                    <a:pt x="1703342" y="1207999"/>
                  </a:lnTo>
                  <a:lnTo>
                    <a:pt x="1707187" y="1199371"/>
                  </a:lnTo>
                  <a:lnTo>
                    <a:pt x="1711483" y="1190744"/>
                  </a:lnTo>
                  <a:lnTo>
                    <a:pt x="1716458" y="1182343"/>
                  </a:lnTo>
                  <a:lnTo>
                    <a:pt x="1721660" y="1174170"/>
                  </a:lnTo>
                  <a:lnTo>
                    <a:pt x="1727313" y="1166223"/>
                  </a:lnTo>
                  <a:lnTo>
                    <a:pt x="1733193" y="1158731"/>
                  </a:lnTo>
                  <a:lnTo>
                    <a:pt x="1739299" y="1151465"/>
                  </a:lnTo>
                  <a:lnTo>
                    <a:pt x="1746083" y="1144654"/>
                  </a:lnTo>
                  <a:lnTo>
                    <a:pt x="1752867" y="1137843"/>
                  </a:lnTo>
                  <a:lnTo>
                    <a:pt x="1760104" y="1131712"/>
                  </a:lnTo>
                  <a:lnTo>
                    <a:pt x="1767567" y="1125809"/>
                  </a:lnTo>
                  <a:lnTo>
                    <a:pt x="1775256" y="1120133"/>
                  </a:lnTo>
                  <a:lnTo>
                    <a:pt x="1783623" y="1114911"/>
                  </a:lnTo>
                  <a:lnTo>
                    <a:pt x="1791764" y="1110143"/>
                  </a:lnTo>
                  <a:lnTo>
                    <a:pt x="1800583" y="1105830"/>
                  </a:lnTo>
                  <a:lnTo>
                    <a:pt x="1809177" y="1101743"/>
                  </a:lnTo>
                  <a:lnTo>
                    <a:pt x="1818223" y="1098110"/>
                  </a:lnTo>
                  <a:lnTo>
                    <a:pt x="1827494" y="1094931"/>
                  </a:lnTo>
                  <a:lnTo>
                    <a:pt x="1836992" y="1092434"/>
                  </a:lnTo>
                  <a:lnTo>
                    <a:pt x="1846490" y="1090164"/>
                  </a:lnTo>
                  <a:lnTo>
                    <a:pt x="1856667" y="1088347"/>
                  </a:lnTo>
                  <a:lnTo>
                    <a:pt x="1866391" y="1086985"/>
                  </a:lnTo>
                  <a:lnTo>
                    <a:pt x="1876567" y="1086304"/>
                  </a:lnTo>
                  <a:lnTo>
                    <a:pt x="1886970" y="1085850"/>
                  </a:lnTo>
                  <a:close/>
                  <a:moveTo>
                    <a:pt x="1297791" y="741362"/>
                  </a:moveTo>
                  <a:lnTo>
                    <a:pt x="1297791" y="765402"/>
                  </a:lnTo>
                  <a:lnTo>
                    <a:pt x="1285096" y="766762"/>
                  </a:lnTo>
                  <a:lnTo>
                    <a:pt x="1273308" y="768577"/>
                  </a:lnTo>
                  <a:lnTo>
                    <a:pt x="1262200" y="770844"/>
                  </a:lnTo>
                  <a:lnTo>
                    <a:pt x="1256986" y="771978"/>
                  </a:lnTo>
                  <a:lnTo>
                    <a:pt x="1251772" y="773566"/>
                  </a:lnTo>
                  <a:lnTo>
                    <a:pt x="1247238" y="775153"/>
                  </a:lnTo>
                  <a:lnTo>
                    <a:pt x="1242477" y="776741"/>
                  </a:lnTo>
                  <a:lnTo>
                    <a:pt x="1238170" y="778555"/>
                  </a:lnTo>
                  <a:lnTo>
                    <a:pt x="1233862" y="780369"/>
                  </a:lnTo>
                  <a:lnTo>
                    <a:pt x="1230009" y="782410"/>
                  </a:lnTo>
                  <a:lnTo>
                    <a:pt x="1226155" y="784452"/>
                  </a:lnTo>
                  <a:lnTo>
                    <a:pt x="1222528" y="786493"/>
                  </a:lnTo>
                  <a:lnTo>
                    <a:pt x="1219127" y="788760"/>
                  </a:lnTo>
                  <a:lnTo>
                    <a:pt x="1215953" y="791482"/>
                  </a:lnTo>
                  <a:lnTo>
                    <a:pt x="1213006" y="793977"/>
                  </a:lnTo>
                  <a:lnTo>
                    <a:pt x="1210286" y="796698"/>
                  </a:lnTo>
                  <a:lnTo>
                    <a:pt x="1207792" y="799419"/>
                  </a:lnTo>
                  <a:lnTo>
                    <a:pt x="1205525" y="802368"/>
                  </a:lnTo>
                  <a:lnTo>
                    <a:pt x="1203032" y="805316"/>
                  </a:lnTo>
                  <a:lnTo>
                    <a:pt x="1201218" y="808491"/>
                  </a:lnTo>
                  <a:lnTo>
                    <a:pt x="1199631" y="811893"/>
                  </a:lnTo>
                  <a:lnTo>
                    <a:pt x="1198044" y="815068"/>
                  </a:lnTo>
                  <a:lnTo>
                    <a:pt x="1196684" y="818469"/>
                  </a:lnTo>
                  <a:lnTo>
                    <a:pt x="1195551" y="822098"/>
                  </a:lnTo>
                  <a:lnTo>
                    <a:pt x="1194644" y="825727"/>
                  </a:lnTo>
                  <a:lnTo>
                    <a:pt x="1193737" y="829582"/>
                  </a:lnTo>
                  <a:lnTo>
                    <a:pt x="1193284" y="833437"/>
                  </a:lnTo>
                  <a:lnTo>
                    <a:pt x="1193057" y="837519"/>
                  </a:lnTo>
                  <a:lnTo>
                    <a:pt x="1193057" y="841828"/>
                  </a:lnTo>
                  <a:lnTo>
                    <a:pt x="1193284" y="847498"/>
                  </a:lnTo>
                  <a:lnTo>
                    <a:pt x="1193737" y="853168"/>
                  </a:lnTo>
                  <a:lnTo>
                    <a:pt x="1194871" y="858384"/>
                  </a:lnTo>
                  <a:lnTo>
                    <a:pt x="1196231" y="863600"/>
                  </a:lnTo>
                  <a:lnTo>
                    <a:pt x="1198044" y="868816"/>
                  </a:lnTo>
                  <a:lnTo>
                    <a:pt x="1200085" y="873805"/>
                  </a:lnTo>
                  <a:lnTo>
                    <a:pt x="1202578" y="878568"/>
                  </a:lnTo>
                  <a:lnTo>
                    <a:pt x="1205525" y="883330"/>
                  </a:lnTo>
                  <a:lnTo>
                    <a:pt x="1208472" y="887639"/>
                  </a:lnTo>
                  <a:lnTo>
                    <a:pt x="1211873" y="891721"/>
                  </a:lnTo>
                  <a:lnTo>
                    <a:pt x="1215273" y="895803"/>
                  </a:lnTo>
                  <a:lnTo>
                    <a:pt x="1218900" y="899432"/>
                  </a:lnTo>
                  <a:lnTo>
                    <a:pt x="1222754" y="902834"/>
                  </a:lnTo>
                  <a:lnTo>
                    <a:pt x="1226608" y="906235"/>
                  </a:lnTo>
                  <a:lnTo>
                    <a:pt x="1230689" y="908957"/>
                  </a:lnTo>
                  <a:lnTo>
                    <a:pt x="1234769" y="911678"/>
                  </a:lnTo>
                  <a:lnTo>
                    <a:pt x="1245197" y="917575"/>
                  </a:lnTo>
                  <a:lnTo>
                    <a:pt x="1259253" y="924832"/>
                  </a:lnTo>
                  <a:lnTo>
                    <a:pt x="1277388" y="933223"/>
                  </a:lnTo>
                  <a:lnTo>
                    <a:pt x="1299151" y="943428"/>
                  </a:lnTo>
                  <a:lnTo>
                    <a:pt x="1305725" y="946377"/>
                  </a:lnTo>
                  <a:lnTo>
                    <a:pt x="1311620" y="949552"/>
                  </a:lnTo>
                  <a:lnTo>
                    <a:pt x="1317060" y="952500"/>
                  </a:lnTo>
                  <a:lnTo>
                    <a:pt x="1321368" y="955675"/>
                  </a:lnTo>
                  <a:lnTo>
                    <a:pt x="1325448" y="958623"/>
                  </a:lnTo>
                  <a:lnTo>
                    <a:pt x="1328395" y="961344"/>
                  </a:lnTo>
                  <a:lnTo>
                    <a:pt x="1330662" y="964293"/>
                  </a:lnTo>
                  <a:lnTo>
                    <a:pt x="1332249" y="967014"/>
                  </a:lnTo>
                  <a:lnTo>
                    <a:pt x="1333383" y="969962"/>
                  </a:lnTo>
                  <a:lnTo>
                    <a:pt x="1334289" y="973137"/>
                  </a:lnTo>
                  <a:lnTo>
                    <a:pt x="1335196" y="976993"/>
                  </a:lnTo>
                  <a:lnTo>
                    <a:pt x="1335876" y="981528"/>
                  </a:lnTo>
                  <a:lnTo>
                    <a:pt x="1336330" y="986064"/>
                  </a:lnTo>
                  <a:lnTo>
                    <a:pt x="1337010" y="991280"/>
                  </a:lnTo>
                  <a:lnTo>
                    <a:pt x="1337010" y="996950"/>
                  </a:lnTo>
                  <a:lnTo>
                    <a:pt x="1337236" y="1002846"/>
                  </a:lnTo>
                  <a:lnTo>
                    <a:pt x="1337010" y="1005568"/>
                  </a:lnTo>
                  <a:lnTo>
                    <a:pt x="1337010" y="1007835"/>
                  </a:lnTo>
                  <a:lnTo>
                    <a:pt x="1336330" y="1009877"/>
                  </a:lnTo>
                  <a:lnTo>
                    <a:pt x="1335876" y="1011918"/>
                  </a:lnTo>
                  <a:lnTo>
                    <a:pt x="1335196" y="1013732"/>
                  </a:lnTo>
                  <a:lnTo>
                    <a:pt x="1334289" y="1015319"/>
                  </a:lnTo>
                  <a:lnTo>
                    <a:pt x="1333383" y="1016907"/>
                  </a:lnTo>
                  <a:lnTo>
                    <a:pt x="1332022" y="1018041"/>
                  </a:lnTo>
                  <a:lnTo>
                    <a:pt x="1330662" y="1019402"/>
                  </a:lnTo>
                  <a:lnTo>
                    <a:pt x="1329302" y="1020535"/>
                  </a:lnTo>
                  <a:lnTo>
                    <a:pt x="1327488" y="1021216"/>
                  </a:lnTo>
                  <a:lnTo>
                    <a:pt x="1325675" y="1021896"/>
                  </a:lnTo>
                  <a:lnTo>
                    <a:pt x="1323635" y="1022577"/>
                  </a:lnTo>
                  <a:lnTo>
                    <a:pt x="1321141" y="1023030"/>
                  </a:lnTo>
                  <a:lnTo>
                    <a:pt x="1318874" y="1023257"/>
                  </a:lnTo>
                  <a:lnTo>
                    <a:pt x="1316380" y="1023257"/>
                  </a:lnTo>
                  <a:lnTo>
                    <a:pt x="1313433" y="1023030"/>
                  </a:lnTo>
                  <a:lnTo>
                    <a:pt x="1310940" y="1022803"/>
                  </a:lnTo>
                  <a:lnTo>
                    <a:pt x="1308673" y="1022123"/>
                  </a:lnTo>
                  <a:lnTo>
                    <a:pt x="1306406" y="1021443"/>
                  </a:lnTo>
                  <a:lnTo>
                    <a:pt x="1304819" y="1020535"/>
                  </a:lnTo>
                  <a:lnTo>
                    <a:pt x="1303232" y="1019175"/>
                  </a:lnTo>
                  <a:lnTo>
                    <a:pt x="1301872" y="1017587"/>
                  </a:lnTo>
                  <a:lnTo>
                    <a:pt x="1301192" y="1015773"/>
                  </a:lnTo>
                  <a:lnTo>
                    <a:pt x="1300285" y="1013732"/>
                  </a:lnTo>
                  <a:lnTo>
                    <a:pt x="1299605" y="1010784"/>
                  </a:lnTo>
                  <a:lnTo>
                    <a:pt x="1299151" y="1007382"/>
                  </a:lnTo>
                  <a:lnTo>
                    <a:pt x="1298471" y="1002846"/>
                  </a:lnTo>
                  <a:lnTo>
                    <a:pt x="1298018" y="991960"/>
                  </a:lnTo>
                  <a:lnTo>
                    <a:pt x="1297791" y="978353"/>
                  </a:lnTo>
                  <a:lnTo>
                    <a:pt x="1297791" y="959984"/>
                  </a:lnTo>
                  <a:lnTo>
                    <a:pt x="1194644" y="959984"/>
                  </a:lnTo>
                  <a:lnTo>
                    <a:pt x="1194644" y="974725"/>
                  </a:lnTo>
                  <a:lnTo>
                    <a:pt x="1194644" y="980621"/>
                  </a:lnTo>
                  <a:lnTo>
                    <a:pt x="1195097" y="986744"/>
                  </a:lnTo>
                  <a:lnTo>
                    <a:pt x="1195551" y="992414"/>
                  </a:lnTo>
                  <a:lnTo>
                    <a:pt x="1196457" y="997630"/>
                  </a:lnTo>
                  <a:lnTo>
                    <a:pt x="1197364" y="1002846"/>
                  </a:lnTo>
                  <a:lnTo>
                    <a:pt x="1198951" y="1008062"/>
                  </a:lnTo>
                  <a:lnTo>
                    <a:pt x="1200538" y="1012598"/>
                  </a:lnTo>
                  <a:lnTo>
                    <a:pt x="1202352" y="1017360"/>
                  </a:lnTo>
                  <a:lnTo>
                    <a:pt x="1204392" y="1021443"/>
                  </a:lnTo>
                  <a:lnTo>
                    <a:pt x="1206659" y="1025525"/>
                  </a:lnTo>
                  <a:lnTo>
                    <a:pt x="1209152" y="1029380"/>
                  </a:lnTo>
                  <a:lnTo>
                    <a:pt x="1211873" y="1032782"/>
                  </a:lnTo>
                  <a:lnTo>
                    <a:pt x="1215047" y="1036184"/>
                  </a:lnTo>
                  <a:lnTo>
                    <a:pt x="1218447" y="1039359"/>
                  </a:lnTo>
                  <a:lnTo>
                    <a:pt x="1221621" y="1042080"/>
                  </a:lnTo>
                  <a:lnTo>
                    <a:pt x="1225475" y="1045028"/>
                  </a:lnTo>
                  <a:lnTo>
                    <a:pt x="1229329" y="1047296"/>
                  </a:lnTo>
                  <a:lnTo>
                    <a:pt x="1233182" y="1049564"/>
                  </a:lnTo>
                  <a:lnTo>
                    <a:pt x="1237490" y="1051832"/>
                  </a:lnTo>
                  <a:lnTo>
                    <a:pt x="1241570" y="1053646"/>
                  </a:lnTo>
                  <a:lnTo>
                    <a:pt x="1245877" y="1055687"/>
                  </a:lnTo>
                  <a:lnTo>
                    <a:pt x="1249958" y="1057502"/>
                  </a:lnTo>
                  <a:lnTo>
                    <a:pt x="1259026" y="1060677"/>
                  </a:lnTo>
                  <a:lnTo>
                    <a:pt x="1268094" y="1063171"/>
                  </a:lnTo>
                  <a:lnTo>
                    <a:pt x="1277615" y="1065212"/>
                  </a:lnTo>
                  <a:lnTo>
                    <a:pt x="1287590" y="1066800"/>
                  </a:lnTo>
                  <a:lnTo>
                    <a:pt x="1297791" y="1067934"/>
                  </a:lnTo>
                  <a:lnTo>
                    <a:pt x="1297791" y="1096962"/>
                  </a:lnTo>
                  <a:lnTo>
                    <a:pt x="1345171" y="1096962"/>
                  </a:lnTo>
                  <a:lnTo>
                    <a:pt x="1345171" y="1068841"/>
                  </a:lnTo>
                  <a:lnTo>
                    <a:pt x="1351972" y="1068160"/>
                  </a:lnTo>
                  <a:lnTo>
                    <a:pt x="1358093" y="1067253"/>
                  </a:lnTo>
                  <a:lnTo>
                    <a:pt x="1364213" y="1066346"/>
                  </a:lnTo>
                  <a:lnTo>
                    <a:pt x="1370108" y="1064985"/>
                  </a:lnTo>
                  <a:lnTo>
                    <a:pt x="1375775" y="1063852"/>
                  </a:lnTo>
                  <a:lnTo>
                    <a:pt x="1381442" y="1062491"/>
                  </a:lnTo>
                  <a:lnTo>
                    <a:pt x="1386656" y="1060903"/>
                  </a:lnTo>
                  <a:lnTo>
                    <a:pt x="1391870" y="1059089"/>
                  </a:lnTo>
                  <a:lnTo>
                    <a:pt x="1396858" y="1057275"/>
                  </a:lnTo>
                  <a:lnTo>
                    <a:pt x="1401392" y="1055234"/>
                  </a:lnTo>
                  <a:lnTo>
                    <a:pt x="1405699" y="1053193"/>
                  </a:lnTo>
                  <a:lnTo>
                    <a:pt x="1410233" y="1050925"/>
                  </a:lnTo>
                  <a:lnTo>
                    <a:pt x="1414087" y="1048430"/>
                  </a:lnTo>
                  <a:lnTo>
                    <a:pt x="1417941" y="1045935"/>
                  </a:lnTo>
                  <a:lnTo>
                    <a:pt x="1421568" y="1043441"/>
                  </a:lnTo>
                  <a:lnTo>
                    <a:pt x="1425195" y="1040493"/>
                  </a:lnTo>
                  <a:lnTo>
                    <a:pt x="1428142" y="1037771"/>
                  </a:lnTo>
                  <a:lnTo>
                    <a:pt x="1431316" y="1034596"/>
                  </a:lnTo>
                  <a:lnTo>
                    <a:pt x="1434036" y="1031421"/>
                  </a:lnTo>
                  <a:lnTo>
                    <a:pt x="1436756" y="1028246"/>
                  </a:lnTo>
                  <a:lnTo>
                    <a:pt x="1439023" y="1024844"/>
                  </a:lnTo>
                  <a:lnTo>
                    <a:pt x="1441290" y="1021216"/>
                  </a:lnTo>
                  <a:lnTo>
                    <a:pt x="1443104" y="1017360"/>
                  </a:lnTo>
                  <a:lnTo>
                    <a:pt x="1444918" y="1013505"/>
                  </a:lnTo>
                  <a:lnTo>
                    <a:pt x="1446504" y="1009650"/>
                  </a:lnTo>
                  <a:lnTo>
                    <a:pt x="1447865" y="1005568"/>
                  </a:lnTo>
                  <a:lnTo>
                    <a:pt x="1448998" y="1001032"/>
                  </a:lnTo>
                  <a:lnTo>
                    <a:pt x="1449905" y="996723"/>
                  </a:lnTo>
                  <a:lnTo>
                    <a:pt x="1450585" y="992414"/>
                  </a:lnTo>
                  <a:lnTo>
                    <a:pt x="1451265" y="987425"/>
                  </a:lnTo>
                  <a:lnTo>
                    <a:pt x="1451492" y="982889"/>
                  </a:lnTo>
                  <a:lnTo>
                    <a:pt x="1451719" y="977900"/>
                  </a:lnTo>
                  <a:lnTo>
                    <a:pt x="1451492" y="971777"/>
                  </a:lnTo>
                  <a:lnTo>
                    <a:pt x="1450812" y="965653"/>
                  </a:lnTo>
                  <a:lnTo>
                    <a:pt x="1450132" y="959984"/>
                  </a:lnTo>
                  <a:lnTo>
                    <a:pt x="1448998" y="954994"/>
                  </a:lnTo>
                  <a:lnTo>
                    <a:pt x="1447865" y="949778"/>
                  </a:lnTo>
                  <a:lnTo>
                    <a:pt x="1446051" y="944789"/>
                  </a:lnTo>
                  <a:lnTo>
                    <a:pt x="1444237" y="940253"/>
                  </a:lnTo>
                  <a:lnTo>
                    <a:pt x="1441971" y="935944"/>
                  </a:lnTo>
                  <a:lnTo>
                    <a:pt x="1439250" y="931862"/>
                  </a:lnTo>
                  <a:lnTo>
                    <a:pt x="1436756" y="928007"/>
                  </a:lnTo>
                  <a:lnTo>
                    <a:pt x="1433809" y="924605"/>
                  </a:lnTo>
                  <a:lnTo>
                    <a:pt x="1430862" y="921203"/>
                  </a:lnTo>
                  <a:lnTo>
                    <a:pt x="1427689" y="918028"/>
                  </a:lnTo>
                  <a:lnTo>
                    <a:pt x="1424515" y="914853"/>
                  </a:lnTo>
                  <a:lnTo>
                    <a:pt x="1421341" y="912359"/>
                  </a:lnTo>
                  <a:lnTo>
                    <a:pt x="1417714" y="910091"/>
                  </a:lnTo>
                  <a:lnTo>
                    <a:pt x="1413860" y="907369"/>
                  </a:lnTo>
                  <a:lnTo>
                    <a:pt x="1408873" y="904875"/>
                  </a:lnTo>
                  <a:lnTo>
                    <a:pt x="1397084" y="898752"/>
                  </a:lnTo>
                  <a:lnTo>
                    <a:pt x="1382122" y="891721"/>
                  </a:lnTo>
                  <a:lnTo>
                    <a:pt x="1363987" y="883557"/>
                  </a:lnTo>
                  <a:lnTo>
                    <a:pt x="1343131" y="874259"/>
                  </a:lnTo>
                  <a:lnTo>
                    <a:pt x="1326808" y="866548"/>
                  </a:lnTo>
                  <a:lnTo>
                    <a:pt x="1320461" y="863373"/>
                  </a:lnTo>
                  <a:lnTo>
                    <a:pt x="1315247" y="860652"/>
                  </a:lnTo>
                  <a:lnTo>
                    <a:pt x="1311166" y="857930"/>
                  </a:lnTo>
                  <a:lnTo>
                    <a:pt x="1308219" y="856116"/>
                  </a:lnTo>
                  <a:lnTo>
                    <a:pt x="1305952" y="854075"/>
                  </a:lnTo>
                  <a:lnTo>
                    <a:pt x="1303912" y="852034"/>
                  </a:lnTo>
                  <a:lnTo>
                    <a:pt x="1302325" y="849539"/>
                  </a:lnTo>
                  <a:lnTo>
                    <a:pt x="1301192" y="846364"/>
                  </a:lnTo>
                  <a:lnTo>
                    <a:pt x="1299831" y="843189"/>
                  </a:lnTo>
                  <a:lnTo>
                    <a:pt x="1299151" y="839560"/>
                  </a:lnTo>
                  <a:lnTo>
                    <a:pt x="1298698" y="835705"/>
                  </a:lnTo>
                  <a:lnTo>
                    <a:pt x="1298471" y="831396"/>
                  </a:lnTo>
                  <a:lnTo>
                    <a:pt x="1298471" y="828902"/>
                  </a:lnTo>
                  <a:lnTo>
                    <a:pt x="1298698" y="826407"/>
                  </a:lnTo>
                  <a:lnTo>
                    <a:pt x="1299378" y="824139"/>
                  </a:lnTo>
                  <a:lnTo>
                    <a:pt x="1299831" y="822098"/>
                  </a:lnTo>
                  <a:lnTo>
                    <a:pt x="1300285" y="820284"/>
                  </a:lnTo>
                  <a:lnTo>
                    <a:pt x="1301192" y="818469"/>
                  </a:lnTo>
                  <a:lnTo>
                    <a:pt x="1302098" y="816882"/>
                  </a:lnTo>
                  <a:lnTo>
                    <a:pt x="1303232" y="815748"/>
                  </a:lnTo>
                  <a:lnTo>
                    <a:pt x="1304365" y="814387"/>
                  </a:lnTo>
                  <a:lnTo>
                    <a:pt x="1305952" y="813253"/>
                  </a:lnTo>
                  <a:lnTo>
                    <a:pt x="1307539" y="812346"/>
                  </a:lnTo>
                  <a:lnTo>
                    <a:pt x="1309126" y="811439"/>
                  </a:lnTo>
                  <a:lnTo>
                    <a:pt x="1311166" y="810985"/>
                  </a:lnTo>
                  <a:lnTo>
                    <a:pt x="1312980" y="810532"/>
                  </a:lnTo>
                  <a:lnTo>
                    <a:pt x="1315247" y="810305"/>
                  </a:lnTo>
                  <a:lnTo>
                    <a:pt x="1317287" y="810305"/>
                  </a:lnTo>
                  <a:lnTo>
                    <a:pt x="1320234" y="810532"/>
                  </a:lnTo>
                  <a:lnTo>
                    <a:pt x="1322728" y="810759"/>
                  </a:lnTo>
                  <a:lnTo>
                    <a:pt x="1324995" y="811212"/>
                  </a:lnTo>
                  <a:lnTo>
                    <a:pt x="1327035" y="811893"/>
                  </a:lnTo>
                  <a:lnTo>
                    <a:pt x="1328849" y="812573"/>
                  </a:lnTo>
                  <a:lnTo>
                    <a:pt x="1330435" y="813934"/>
                  </a:lnTo>
                  <a:lnTo>
                    <a:pt x="1331796" y="814841"/>
                  </a:lnTo>
                  <a:lnTo>
                    <a:pt x="1332702" y="816428"/>
                  </a:lnTo>
                  <a:lnTo>
                    <a:pt x="1333609" y="818243"/>
                  </a:lnTo>
                  <a:lnTo>
                    <a:pt x="1334289" y="820284"/>
                  </a:lnTo>
                  <a:lnTo>
                    <a:pt x="1334969" y="823005"/>
                  </a:lnTo>
                  <a:lnTo>
                    <a:pt x="1335423" y="825953"/>
                  </a:lnTo>
                  <a:lnTo>
                    <a:pt x="1336103" y="833210"/>
                  </a:lnTo>
                  <a:lnTo>
                    <a:pt x="1336330" y="842509"/>
                  </a:lnTo>
                  <a:lnTo>
                    <a:pt x="1336330" y="854982"/>
                  </a:lnTo>
                  <a:lnTo>
                    <a:pt x="1439477" y="854982"/>
                  </a:lnTo>
                  <a:lnTo>
                    <a:pt x="1440384" y="846591"/>
                  </a:lnTo>
                  <a:lnTo>
                    <a:pt x="1440610" y="840694"/>
                  </a:lnTo>
                  <a:lnTo>
                    <a:pt x="1440610" y="836612"/>
                  </a:lnTo>
                  <a:lnTo>
                    <a:pt x="1440384" y="832757"/>
                  </a:lnTo>
                  <a:lnTo>
                    <a:pt x="1439704" y="828902"/>
                  </a:lnTo>
                  <a:lnTo>
                    <a:pt x="1439023" y="825046"/>
                  </a:lnTo>
                  <a:lnTo>
                    <a:pt x="1438343" y="821418"/>
                  </a:lnTo>
                  <a:lnTo>
                    <a:pt x="1437210" y="817789"/>
                  </a:lnTo>
                  <a:lnTo>
                    <a:pt x="1436303" y="814387"/>
                  </a:lnTo>
                  <a:lnTo>
                    <a:pt x="1434716" y="810985"/>
                  </a:lnTo>
                  <a:lnTo>
                    <a:pt x="1433129" y="808037"/>
                  </a:lnTo>
                  <a:lnTo>
                    <a:pt x="1431316" y="804862"/>
                  </a:lnTo>
                  <a:lnTo>
                    <a:pt x="1429502" y="801687"/>
                  </a:lnTo>
                  <a:lnTo>
                    <a:pt x="1427235" y="798966"/>
                  </a:lnTo>
                  <a:lnTo>
                    <a:pt x="1424968" y="796244"/>
                  </a:lnTo>
                  <a:lnTo>
                    <a:pt x="1422475" y="793750"/>
                  </a:lnTo>
                  <a:lnTo>
                    <a:pt x="1419754" y="791255"/>
                  </a:lnTo>
                  <a:lnTo>
                    <a:pt x="1416807" y="788534"/>
                  </a:lnTo>
                  <a:lnTo>
                    <a:pt x="1413860" y="786493"/>
                  </a:lnTo>
                  <a:lnTo>
                    <a:pt x="1410686" y="784225"/>
                  </a:lnTo>
                  <a:lnTo>
                    <a:pt x="1407059" y="782184"/>
                  </a:lnTo>
                  <a:lnTo>
                    <a:pt x="1403432" y="780143"/>
                  </a:lnTo>
                  <a:lnTo>
                    <a:pt x="1399578" y="778328"/>
                  </a:lnTo>
                  <a:lnTo>
                    <a:pt x="1395724" y="776514"/>
                  </a:lnTo>
                  <a:lnTo>
                    <a:pt x="1391644" y="774927"/>
                  </a:lnTo>
                  <a:lnTo>
                    <a:pt x="1387110" y="773339"/>
                  </a:lnTo>
                  <a:lnTo>
                    <a:pt x="1382576" y="771978"/>
                  </a:lnTo>
                  <a:lnTo>
                    <a:pt x="1377589" y="770844"/>
                  </a:lnTo>
                  <a:lnTo>
                    <a:pt x="1367614" y="768577"/>
                  </a:lnTo>
                  <a:lnTo>
                    <a:pt x="1356732" y="766762"/>
                  </a:lnTo>
                  <a:lnTo>
                    <a:pt x="1345171" y="765402"/>
                  </a:lnTo>
                  <a:lnTo>
                    <a:pt x="1345171" y="741362"/>
                  </a:lnTo>
                  <a:lnTo>
                    <a:pt x="1297791" y="741362"/>
                  </a:lnTo>
                  <a:close/>
                  <a:moveTo>
                    <a:pt x="1322274" y="628650"/>
                  </a:moveTo>
                  <a:lnTo>
                    <a:pt x="1329755" y="628877"/>
                  </a:lnTo>
                  <a:lnTo>
                    <a:pt x="1337236" y="629330"/>
                  </a:lnTo>
                  <a:lnTo>
                    <a:pt x="1344717" y="629557"/>
                  </a:lnTo>
                  <a:lnTo>
                    <a:pt x="1351972" y="630237"/>
                  </a:lnTo>
                  <a:lnTo>
                    <a:pt x="1359453" y="631144"/>
                  </a:lnTo>
                  <a:lnTo>
                    <a:pt x="1366480" y="632052"/>
                  </a:lnTo>
                  <a:lnTo>
                    <a:pt x="1373735" y="633412"/>
                  </a:lnTo>
                  <a:lnTo>
                    <a:pt x="1380762" y="634546"/>
                  </a:lnTo>
                  <a:lnTo>
                    <a:pt x="1388017" y="636134"/>
                  </a:lnTo>
                  <a:lnTo>
                    <a:pt x="1395044" y="637948"/>
                  </a:lnTo>
                  <a:lnTo>
                    <a:pt x="1401845" y="639762"/>
                  </a:lnTo>
                  <a:lnTo>
                    <a:pt x="1408646" y="641803"/>
                  </a:lnTo>
                  <a:lnTo>
                    <a:pt x="1415674" y="643844"/>
                  </a:lnTo>
                  <a:lnTo>
                    <a:pt x="1422248" y="646566"/>
                  </a:lnTo>
                  <a:lnTo>
                    <a:pt x="1428822" y="648834"/>
                  </a:lnTo>
                  <a:lnTo>
                    <a:pt x="1435396" y="651555"/>
                  </a:lnTo>
                  <a:lnTo>
                    <a:pt x="1441971" y="654503"/>
                  </a:lnTo>
                  <a:lnTo>
                    <a:pt x="1448318" y="657225"/>
                  </a:lnTo>
                  <a:lnTo>
                    <a:pt x="1454439" y="660400"/>
                  </a:lnTo>
                  <a:lnTo>
                    <a:pt x="1460786" y="663802"/>
                  </a:lnTo>
                  <a:lnTo>
                    <a:pt x="1466907" y="667203"/>
                  </a:lnTo>
                  <a:lnTo>
                    <a:pt x="1472801" y="670832"/>
                  </a:lnTo>
                  <a:lnTo>
                    <a:pt x="1478695" y="674687"/>
                  </a:lnTo>
                  <a:lnTo>
                    <a:pt x="1484590" y="678543"/>
                  </a:lnTo>
                  <a:lnTo>
                    <a:pt x="1490257" y="682398"/>
                  </a:lnTo>
                  <a:lnTo>
                    <a:pt x="1495924" y="686480"/>
                  </a:lnTo>
                  <a:lnTo>
                    <a:pt x="1501592" y="690562"/>
                  </a:lnTo>
                  <a:lnTo>
                    <a:pt x="1507033" y="695098"/>
                  </a:lnTo>
                  <a:lnTo>
                    <a:pt x="1512473" y="699634"/>
                  </a:lnTo>
                  <a:lnTo>
                    <a:pt x="1517687" y="704169"/>
                  </a:lnTo>
                  <a:lnTo>
                    <a:pt x="1522901" y="708932"/>
                  </a:lnTo>
                  <a:lnTo>
                    <a:pt x="1527662" y="713921"/>
                  </a:lnTo>
                  <a:lnTo>
                    <a:pt x="1532649" y="718684"/>
                  </a:lnTo>
                  <a:lnTo>
                    <a:pt x="1537183" y="723900"/>
                  </a:lnTo>
                  <a:lnTo>
                    <a:pt x="1541944" y="729116"/>
                  </a:lnTo>
                  <a:lnTo>
                    <a:pt x="1546478" y="734332"/>
                  </a:lnTo>
                  <a:lnTo>
                    <a:pt x="1551012" y="739775"/>
                  </a:lnTo>
                  <a:lnTo>
                    <a:pt x="1555092" y="745444"/>
                  </a:lnTo>
                  <a:lnTo>
                    <a:pt x="1559173" y="751114"/>
                  </a:lnTo>
                  <a:lnTo>
                    <a:pt x="1563027" y="756784"/>
                  </a:lnTo>
                  <a:lnTo>
                    <a:pt x="1566881" y="762907"/>
                  </a:lnTo>
                  <a:lnTo>
                    <a:pt x="1570735" y="768803"/>
                  </a:lnTo>
                  <a:lnTo>
                    <a:pt x="1574362" y="774700"/>
                  </a:lnTo>
                  <a:lnTo>
                    <a:pt x="1577762" y="780823"/>
                  </a:lnTo>
                  <a:lnTo>
                    <a:pt x="1581163" y="786946"/>
                  </a:lnTo>
                  <a:lnTo>
                    <a:pt x="1584110" y="793296"/>
                  </a:lnTo>
                  <a:lnTo>
                    <a:pt x="1587057" y="799646"/>
                  </a:lnTo>
                  <a:lnTo>
                    <a:pt x="1589777" y="806223"/>
                  </a:lnTo>
                  <a:lnTo>
                    <a:pt x="1592724" y="812800"/>
                  </a:lnTo>
                  <a:lnTo>
                    <a:pt x="1594991" y="819377"/>
                  </a:lnTo>
                  <a:lnTo>
                    <a:pt x="1597712" y="825953"/>
                  </a:lnTo>
                  <a:lnTo>
                    <a:pt x="1599752" y="832984"/>
                  </a:lnTo>
                  <a:lnTo>
                    <a:pt x="1601792" y="839560"/>
                  </a:lnTo>
                  <a:lnTo>
                    <a:pt x="1603606" y="846591"/>
                  </a:lnTo>
                  <a:lnTo>
                    <a:pt x="1605419" y="853621"/>
                  </a:lnTo>
                  <a:lnTo>
                    <a:pt x="1606779" y="860878"/>
                  </a:lnTo>
                  <a:lnTo>
                    <a:pt x="1608140" y="867682"/>
                  </a:lnTo>
                  <a:lnTo>
                    <a:pt x="1609500" y="874939"/>
                  </a:lnTo>
                  <a:lnTo>
                    <a:pt x="1610407" y="882196"/>
                  </a:lnTo>
                  <a:lnTo>
                    <a:pt x="1611313" y="889680"/>
                  </a:lnTo>
                  <a:lnTo>
                    <a:pt x="1611993" y="896937"/>
                  </a:lnTo>
                  <a:lnTo>
                    <a:pt x="1612220" y="904421"/>
                  </a:lnTo>
                  <a:lnTo>
                    <a:pt x="1612447" y="911905"/>
                  </a:lnTo>
                  <a:lnTo>
                    <a:pt x="1612900" y="919389"/>
                  </a:lnTo>
                  <a:lnTo>
                    <a:pt x="1612447" y="926873"/>
                  </a:lnTo>
                  <a:lnTo>
                    <a:pt x="1612220" y="934357"/>
                  </a:lnTo>
                  <a:lnTo>
                    <a:pt x="1611993" y="941614"/>
                  </a:lnTo>
                  <a:lnTo>
                    <a:pt x="1611313" y="949098"/>
                  </a:lnTo>
                  <a:lnTo>
                    <a:pt x="1610407" y="956128"/>
                  </a:lnTo>
                  <a:lnTo>
                    <a:pt x="1609500" y="963385"/>
                  </a:lnTo>
                  <a:lnTo>
                    <a:pt x="1608140" y="970643"/>
                  </a:lnTo>
                  <a:lnTo>
                    <a:pt x="1606779" y="977900"/>
                  </a:lnTo>
                  <a:lnTo>
                    <a:pt x="1605419" y="984930"/>
                  </a:lnTo>
                  <a:lnTo>
                    <a:pt x="1603606" y="991734"/>
                  </a:lnTo>
                  <a:lnTo>
                    <a:pt x="1601792" y="998764"/>
                  </a:lnTo>
                  <a:lnTo>
                    <a:pt x="1599752" y="1005794"/>
                  </a:lnTo>
                  <a:lnTo>
                    <a:pt x="1597712" y="1012371"/>
                  </a:lnTo>
                  <a:lnTo>
                    <a:pt x="1594991" y="1019175"/>
                  </a:lnTo>
                  <a:lnTo>
                    <a:pt x="1592724" y="1025752"/>
                  </a:lnTo>
                  <a:lnTo>
                    <a:pt x="1589777" y="1032328"/>
                  </a:lnTo>
                  <a:lnTo>
                    <a:pt x="1587057" y="1038678"/>
                  </a:lnTo>
                  <a:lnTo>
                    <a:pt x="1584110" y="1045255"/>
                  </a:lnTo>
                  <a:lnTo>
                    <a:pt x="1581163" y="1051605"/>
                  </a:lnTo>
                  <a:lnTo>
                    <a:pt x="1577762" y="1057728"/>
                  </a:lnTo>
                  <a:lnTo>
                    <a:pt x="1574362" y="1063852"/>
                  </a:lnTo>
                  <a:lnTo>
                    <a:pt x="1570735" y="1069975"/>
                  </a:lnTo>
                  <a:lnTo>
                    <a:pt x="1566881" y="1075871"/>
                  </a:lnTo>
                  <a:lnTo>
                    <a:pt x="1563027" y="1081768"/>
                  </a:lnTo>
                  <a:lnTo>
                    <a:pt x="1559173" y="1087437"/>
                  </a:lnTo>
                  <a:lnTo>
                    <a:pt x="1555092" y="1093107"/>
                  </a:lnTo>
                  <a:lnTo>
                    <a:pt x="1551012" y="1098550"/>
                  </a:lnTo>
                  <a:lnTo>
                    <a:pt x="1546478" y="1103993"/>
                  </a:lnTo>
                  <a:lnTo>
                    <a:pt x="1541944" y="1109435"/>
                  </a:lnTo>
                  <a:lnTo>
                    <a:pt x="1537183" y="1114652"/>
                  </a:lnTo>
                  <a:lnTo>
                    <a:pt x="1532649" y="1119641"/>
                  </a:lnTo>
                  <a:lnTo>
                    <a:pt x="1527662" y="1124630"/>
                  </a:lnTo>
                  <a:lnTo>
                    <a:pt x="1522901" y="1129619"/>
                  </a:lnTo>
                  <a:lnTo>
                    <a:pt x="1517687" y="1134382"/>
                  </a:lnTo>
                  <a:lnTo>
                    <a:pt x="1512473" y="1139144"/>
                  </a:lnTo>
                  <a:lnTo>
                    <a:pt x="1507033" y="1143453"/>
                  </a:lnTo>
                  <a:lnTo>
                    <a:pt x="1501592" y="1147762"/>
                  </a:lnTo>
                  <a:lnTo>
                    <a:pt x="1495924" y="1151844"/>
                  </a:lnTo>
                  <a:lnTo>
                    <a:pt x="1490257" y="1156153"/>
                  </a:lnTo>
                  <a:lnTo>
                    <a:pt x="1484590" y="1160235"/>
                  </a:lnTo>
                  <a:lnTo>
                    <a:pt x="1478695" y="1164091"/>
                  </a:lnTo>
                  <a:lnTo>
                    <a:pt x="1472801" y="1167719"/>
                  </a:lnTo>
                  <a:lnTo>
                    <a:pt x="1466907" y="1171348"/>
                  </a:lnTo>
                  <a:lnTo>
                    <a:pt x="1460786" y="1174750"/>
                  </a:lnTo>
                  <a:lnTo>
                    <a:pt x="1454439" y="1177925"/>
                  </a:lnTo>
                  <a:lnTo>
                    <a:pt x="1448318" y="1181100"/>
                  </a:lnTo>
                  <a:lnTo>
                    <a:pt x="1441971" y="1184275"/>
                  </a:lnTo>
                  <a:lnTo>
                    <a:pt x="1435396" y="1186996"/>
                  </a:lnTo>
                  <a:lnTo>
                    <a:pt x="1428822" y="1189491"/>
                  </a:lnTo>
                  <a:lnTo>
                    <a:pt x="1422248" y="1192212"/>
                  </a:lnTo>
                  <a:lnTo>
                    <a:pt x="1415674" y="1194480"/>
                  </a:lnTo>
                  <a:lnTo>
                    <a:pt x="1408646" y="1196748"/>
                  </a:lnTo>
                  <a:lnTo>
                    <a:pt x="1401845" y="1198562"/>
                  </a:lnTo>
                  <a:lnTo>
                    <a:pt x="1395044" y="1200603"/>
                  </a:lnTo>
                  <a:lnTo>
                    <a:pt x="1388017" y="1202191"/>
                  </a:lnTo>
                  <a:lnTo>
                    <a:pt x="1380762" y="1203778"/>
                  </a:lnTo>
                  <a:lnTo>
                    <a:pt x="1373735" y="1205366"/>
                  </a:lnTo>
                  <a:lnTo>
                    <a:pt x="1366480" y="1206273"/>
                  </a:lnTo>
                  <a:lnTo>
                    <a:pt x="1359453" y="1207407"/>
                  </a:lnTo>
                  <a:lnTo>
                    <a:pt x="1351972" y="1208087"/>
                  </a:lnTo>
                  <a:lnTo>
                    <a:pt x="1344717" y="1208994"/>
                  </a:lnTo>
                  <a:lnTo>
                    <a:pt x="1337236" y="1209448"/>
                  </a:lnTo>
                  <a:lnTo>
                    <a:pt x="1329755" y="1209675"/>
                  </a:lnTo>
                  <a:lnTo>
                    <a:pt x="1322274" y="1209675"/>
                  </a:lnTo>
                  <a:lnTo>
                    <a:pt x="1314793" y="1209675"/>
                  </a:lnTo>
                  <a:lnTo>
                    <a:pt x="1307312" y="1209448"/>
                  </a:lnTo>
                  <a:lnTo>
                    <a:pt x="1300058" y="1208994"/>
                  </a:lnTo>
                  <a:lnTo>
                    <a:pt x="1292577" y="1208087"/>
                  </a:lnTo>
                  <a:lnTo>
                    <a:pt x="1285323" y="1207407"/>
                  </a:lnTo>
                  <a:lnTo>
                    <a:pt x="1278068" y="1206273"/>
                  </a:lnTo>
                  <a:lnTo>
                    <a:pt x="1271041" y="1205366"/>
                  </a:lnTo>
                  <a:lnTo>
                    <a:pt x="1263787" y="1203778"/>
                  </a:lnTo>
                  <a:lnTo>
                    <a:pt x="1256759" y="1202191"/>
                  </a:lnTo>
                  <a:lnTo>
                    <a:pt x="1249731" y="1200603"/>
                  </a:lnTo>
                  <a:lnTo>
                    <a:pt x="1242930" y="1198562"/>
                  </a:lnTo>
                  <a:lnTo>
                    <a:pt x="1235903" y="1196748"/>
                  </a:lnTo>
                  <a:lnTo>
                    <a:pt x="1229102" y="1194480"/>
                  </a:lnTo>
                  <a:lnTo>
                    <a:pt x="1222528" y="1192212"/>
                  </a:lnTo>
                  <a:lnTo>
                    <a:pt x="1215727" y="1189491"/>
                  </a:lnTo>
                  <a:lnTo>
                    <a:pt x="1209379" y="1186996"/>
                  </a:lnTo>
                  <a:lnTo>
                    <a:pt x="1202805" y="1184275"/>
                  </a:lnTo>
                  <a:lnTo>
                    <a:pt x="1196457" y="1181100"/>
                  </a:lnTo>
                  <a:lnTo>
                    <a:pt x="1189883" y="1177925"/>
                  </a:lnTo>
                  <a:lnTo>
                    <a:pt x="1183762" y="1174750"/>
                  </a:lnTo>
                  <a:lnTo>
                    <a:pt x="1177868" y="1171348"/>
                  </a:lnTo>
                  <a:lnTo>
                    <a:pt x="1171747" y="1167719"/>
                  </a:lnTo>
                  <a:lnTo>
                    <a:pt x="1165853" y="1164091"/>
                  </a:lnTo>
                  <a:lnTo>
                    <a:pt x="1159732" y="1160235"/>
                  </a:lnTo>
                  <a:lnTo>
                    <a:pt x="1154065" y="1156153"/>
                  </a:lnTo>
                  <a:lnTo>
                    <a:pt x="1148398" y="1151844"/>
                  </a:lnTo>
                  <a:lnTo>
                    <a:pt x="1142957" y="1147762"/>
                  </a:lnTo>
                  <a:lnTo>
                    <a:pt x="1137743" y="1143453"/>
                  </a:lnTo>
                  <a:lnTo>
                    <a:pt x="1132302" y="1139144"/>
                  </a:lnTo>
                  <a:lnTo>
                    <a:pt x="1127088" y="1134382"/>
                  </a:lnTo>
                  <a:lnTo>
                    <a:pt x="1121874" y="1129619"/>
                  </a:lnTo>
                  <a:lnTo>
                    <a:pt x="1117113" y="1124630"/>
                  </a:lnTo>
                  <a:lnTo>
                    <a:pt x="1112126" y="1119641"/>
                  </a:lnTo>
                  <a:lnTo>
                    <a:pt x="1107139" y="1114652"/>
                  </a:lnTo>
                  <a:lnTo>
                    <a:pt x="1102605" y="1109435"/>
                  </a:lnTo>
                  <a:lnTo>
                    <a:pt x="1098298" y="1103993"/>
                  </a:lnTo>
                  <a:lnTo>
                    <a:pt x="1093764" y="1098550"/>
                  </a:lnTo>
                  <a:lnTo>
                    <a:pt x="1089683" y="1093107"/>
                  </a:lnTo>
                  <a:lnTo>
                    <a:pt x="1085602" y="1087437"/>
                  </a:lnTo>
                  <a:lnTo>
                    <a:pt x="1081522" y="1081768"/>
                  </a:lnTo>
                  <a:lnTo>
                    <a:pt x="1077668" y="1075871"/>
                  </a:lnTo>
                  <a:lnTo>
                    <a:pt x="1074041" y="1069975"/>
                  </a:lnTo>
                  <a:lnTo>
                    <a:pt x="1070414" y="1063852"/>
                  </a:lnTo>
                  <a:lnTo>
                    <a:pt x="1067013" y="1057728"/>
                  </a:lnTo>
                  <a:lnTo>
                    <a:pt x="1063613" y="1051605"/>
                  </a:lnTo>
                  <a:lnTo>
                    <a:pt x="1060439" y="1045255"/>
                  </a:lnTo>
                  <a:lnTo>
                    <a:pt x="1057492" y="1038678"/>
                  </a:lnTo>
                  <a:lnTo>
                    <a:pt x="1054545" y="1032328"/>
                  </a:lnTo>
                  <a:lnTo>
                    <a:pt x="1052051" y="1025752"/>
                  </a:lnTo>
                  <a:lnTo>
                    <a:pt x="1049558" y="1019175"/>
                  </a:lnTo>
                  <a:lnTo>
                    <a:pt x="1047064" y="1012371"/>
                  </a:lnTo>
                  <a:lnTo>
                    <a:pt x="1044797" y="1005794"/>
                  </a:lnTo>
                  <a:lnTo>
                    <a:pt x="1042757" y="998764"/>
                  </a:lnTo>
                  <a:lnTo>
                    <a:pt x="1040943" y="991734"/>
                  </a:lnTo>
                  <a:lnTo>
                    <a:pt x="1039356" y="984930"/>
                  </a:lnTo>
                  <a:lnTo>
                    <a:pt x="1037769" y="977900"/>
                  </a:lnTo>
                  <a:lnTo>
                    <a:pt x="1036409" y="970643"/>
                  </a:lnTo>
                  <a:lnTo>
                    <a:pt x="1035276" y="963385"/>
                  </a:lnTo>
                  <a:lnTo>
                    <a:pt x="1034142" y="956128"/>
                  </a:lnTo>
                  <a:lnTo>
                    <a:pt x="1033462" y="949098"/>
                  </a:lnTo>
                  <a:lnTo>
                    <a:pt x="1032782" y="941614"/>
                  </a:lnTo>
                  <a:lnTo>
                    <a:pt x="1032102" y="934357"/>
                  </a:lnTo>
                  <a:lnTo>
                    <a:pt x="1031875" y="926873"/>
                  </a:lnTo>
                  <a:lnTo>
                    <a:pt x="1031875" y="919389"/>
                  </a:lnTo>
                  <a:lnTo>
                    <a:pt x="1031875" y="911905"/>
                  </a:lnTo>
                  <a:lnTo>
                    <a:pt x="1032102" y="904421"/>
                  </a:lnTo>
                  <a:lnTo>
                    <a:pt x="1032782" y="896937"/>
                  </a:lnTo>
                  <a:lnTo>
                    <a:pt x="1033462" y="889680"/>
                  </a:lnTo>
                  <a:lnTo>
                    <a:pt x="1034142" y="882196"/>
                  </a:lnTo>
                  <a:lnTo>
                    <a:pt x="1035276" y="874939"/>
                  </a:lnTo>
                  <a:lnTo>
                    <a:pt x="1036409" y="867682"/>
                  </a:lnTo>
                  <a:lnTo>
                    <a:pt x="1037769" y="860878"/>
                  </a:lnTo>
                  <a:lnTo>
                    <a:pt x="1039356" y="853621"/>
                  </a:lnTo>
                  <a:lnTo>
                    <a:pt x="1040943" y="846591"/>
                  </a:lnTo>
                  <a:lnTo>
                    <a:pt x="1042757" y="839560"/>
                  </a:lnTo>
                  <a:lnTo>
                    <a:pt x="1044797" y="832984"/>
                  </a:lnTo>
                  <a:lnTo>
                    <a:pt x="1047064" y="825953"/>
                  </a:lnTo>
                  <a:lnTo>
                    <a:pt x="1049558" y="819377"/>
                  </a:lnTo>
                  <a:lnTo>
                    <a:pt x="1052051" y="812800"/>
                  </a:lnTo>
                  <a:lnTo>
                    <a:pt x="1054545" y="806223"/>
                  </a:lnTo>
                  <a:lnTo>
                    <a:pt x="1057492" y="799646"/>
                  </a:lnTo>
                  <a:lnTo>
                    <a:pt x="1060439" y="793296"/>
                  </a:lnTo>
                  <a:lnTo>
                    <a:pt x="1063613" y="786946"/>
                  </a:lnTo>
                  <a:lnTo>
                    <a:pt x="1067013" y="780823"/>
                  </a:lnTo>
                  <a:lnTo>
                    <a:pt x="1070414" y="774700"/>
                  </a:lnTo>
                  <a:lnTo>
                    <a:pt x="1074041" y="768803"/>
                  </a:lnTo>
                  <a:lnTo>
                    <a:pt x="1077668" y="762907"/>
                  </a:lnTo>
                  <a:lnTo>
                    <a:pt x="1081522" y="756784"/>
                  </a:lnTo>
                  <a:lnTo>
                    <a:pt x="1085602" y="751114"/>
                  </a:lnTo>
                  <a:lnTo>
                    <a:pt x="1089683" y="745444"/>
                  </a:lnTo>
                  <a:lnTo>
                    <a:pt x="1093764" y="739775"/>
                  </a:lnTo>
                  <a:lnTo>
                    <a:pt x="1098298" y="734332"/>
                  </a:lnTo>
                  <a:lnTo>
                    <a:pt x="1102605" y="729116"/>
                  </a:lnTo>
                  <a:lnTo>
                    <a:pt x="1107139" y="723900"/>
                  </a:lnTo>
                  <a:lnTo>
                    <a:pt x="1112126" y="718684"/>
                  </a:lnTo>
                  <a:lnTo>
                    <a:pt x="1117113" y="713921"/>
                  </a:lnTo>
                  <a:lnTo>
                    <a:pt x="1121874" y="708932"/>
                  </a:lnTo>
                  <a:lnTo>
                    <a:pt x="1127088" y="704169"/>
                  </a:lnTo>
                  <a:lnTo>
                    <a:pt x="1132302" y="699634"/>
                  </a:lnTo>
                  <a:lnTo>
                    <a:pt x="1137743" y="695098"/>
                  </a:lnTo>
                  <a:lnTo>
                    <a:pt x="1142957" y="690562"/>
                  </a:lnTo>
                  <a:lnTo>
                    <a:pt x="1148398" y="686480"/>
                  </a:lnTo>
                  <a:lnTo>
                    <a:pt x="1154065" y="682398"/>
                  </a:lnTo>
                  <a:lnTo>
                    <a:pt x="1159732" y="678543"/>
                  </a:lnTo>
                  <a:lnTo>
                    <a:pt x="1165853" y="674687"/>
                  </a:lnTo>
                  <a:lnTo>
                    <a:pt x="1171747" y="670832"/>
                  </a:lnTo>
                  <a:lnTo>
                    <a:pt x="1177868" y="667203"/>
                  </a:lnTo>
                  <a:lnTo>
                    <a:pt x="1183762" y="663802"/>
                  </a:lnTo>
                  <a:lnTo>
                    <a:pt x="1189883" y="660400"/>
                  </a:lnTo>
                  <a:lnTo>
                    <a:pt x="1196457" y="657225"/>
                  </a:lnTo>
                  <a:lnTo>
                    <a:pt x="1202805" y="654503"/>
                  </a:lnTo>
                  <a:lnTo>
                    <a:pt x="1209379" y="651555"/>
                  </a:lnTo>
                  <a:lnTo>
                    <a:pt x="1215727" y="648834"/>
                  </a:lnTo>
                  <a:lnTo>
                    <a:pt x="1222528" y="646566"/>
                  </a:lnTo>
                  <a:lnTo>
                    <a:pt x="1229102" y="643844"/>
                  </a:lnTo>
                  <a:lnTo>
                    <a:pt x="1235903" y="641803"/>
                  </a:lnTo>
                  <a:lnTo>
                    <a:pt x="1242930" y="639762"/>
                  </a:lnTo>
                  <a:lnTo>
                    <a:pt x="1249731" y="637948"/>
                  </a:lnTo>
                  <a:lnTo>
                    <a:pt x="1256759" y="636134"/>
                  </a:lnTo>
                  <a:lnTo>
                    <a:pt x="1263787" y="634546"/>
                  </a:lnTo>
                  <a:lnTo>
                    <a:pt x="1271041" y="633412"/>
                  </a:lnTo>
                  <a:lnTo>
                    <a:pt x="1278068" y="632052"/>
                  </a:lnTo>
                  <a:lnTo>
                    <a:pt x="1285323" y="631144"/>
                  </a:lnTo>
                  <a:lnTo>
                    <a:pt x="1292577" y="630237"/>
                  </a:lnTo>
                  <a:lnTo>
                    <a:pt x="1300058" y="629557"/>
                  </a:lnTo>
                  <a:lnTo>
                    <a:pt x="1307312" y="629330"/>
                  </a:lnTo>
                  <a:lnTo>
                    <a:pt x="1314793" y="628877"/>
                  </a:lnTo>
                  <a:lnTo>
                    <a:pt x="1322274" y="628650"/>
                  </a:lnTo>
                  <a:close/>
                  <a:moveTo>
                    <a:pt x="1872408" y="450081"/>
                  </a:moveTo>
                  <a:lnTo>
                    <a:pt x="1872408" y="463897"/>
                  </a:lnTo>
                  <a:lnTo>
                    <a:pt x="1864899" y="464803"/>
                  </a:lnTo>
                  <a:lnTo>
                    <a:pt x="1857846" y="465709"/>
                  </a:lnTo>
                  <a:lnTo>
                    <a:pt x="1851474" y="467068"/>
                  </a:lnTo>
                  <a:lnTo>
                    <a:pt x="1845558" y="468880"/>
                  </a:lnTo>
                  <a:lnTo>
                    <a:pt x="1839870" y="470691"/>
                  </a:lnTo>
                  <a:lnTo>
                    <a:pt x="1834864" y="472730"/>
                  </a:lnTo>
                  <a:lnTo>
                    <a:pt x="1830313" y="474995"/>
                  </a:lnTo>
                  <a:lnTo>
                    <a:pt x="1826218" y="477939"/>
                  </a:lnTo>
                  <a:lnTo>
                    <a:pt x="1822577" y="480657"/>
                  </a:lnTo>
                  <a:lnTo>
                    <a:pt x="1819391" y="483827"/>
                  </a:lnTo>
                  <a:lnTo>
                    <a:pt x="1816888" y="487451"/>
                  </a:lnTo>
                  <a:lnTo>
                    <a:pt x="1814840" y="491075"/>
                  </a:lnTo>
                  <a:lnTo>
                    <a:pt x="1813020" y="495152"/>
                  </a:lnTo>
                  <a:lnTo>
                    <a:pt x="1811882" y="499228"/>
                  </a:lnTo>
                  <a:lnTo>
                    <a:pt x="1811200" y="503984"/>
                  </a:lnTo>
                  <a:lnTo>
                    <a:pt x="1810745" y="508514"/>
                  </a:lnTo>
                  <a:lnTo>
                    <a:pt x="1810745" y="511911"/>
                  </a:lnTo>
                  <a:lnTo>
                    <a:pt x="1811427" y="515309"/>
                  </a:lnTo>
                  <a:lnTo>
                    <a:pt x="1811882" y="518253"/>
                  </a:lnTo>
                  <a:lnTo>
                    <a:pt x="1812565" y="521424"/>
                  </a:lnTo>
                  <a:lnTo>
                    <a:pt x="1813703" y="524594"/>
                  </a:lnTo>
                  <a:lnTo>
                    <a:pt x="1815068" y="527312"/>
                  </a:lnTo>
                  <a:lnTo>
                    <a:pt x="1816206" y="530257"/>
                  </a:lnTo>
                  <a:lnTo>
                    <a:pt x="1818026" y="532974"/>
                  </a:lnTo>
                  <a:lnTo>
                    <a:pt x="1819846" y="535692"/>
                  </a:lnTo>
                  <a:lnTo>
                    <a:pt x="1821894" y="537957"/>
                  </a:lnTo>
                  <a:lnTo>
                    <a:pt x="1823942" y="540222"/>
                  </a:lnTo>
                  <a:lnTo>
                    <a:pt x="1826218" y="542487"/>
                  </a:lnTo>
                  <a:lnTo>
                    <a:pt x="1828265" y="544298"/>
                  </a:lnTo>
                  <a:lnTo>
                    <a:pt x="1830541" y="546337"/>
                  </a:lnTo>
                  <a:lnTo>
                    <a:pt x="1832816" y="547922"/>
                  </a:lnTo>
                  <a:lnTo>
                    <a:pt x="1835547" y="549508"/>
                  </a:lnTo>
                  <a:lnTo>
                    <a:pt x="1841463" y="552905"/>
                  </a:lnTo>
                  <a:lnTo>
                    <a:pt x="1849654" y="557208"/>
                  </a:lnTo>
                  <a:lnTo>
                    <a:pt x="1860349" y="562191"/>
                  </a:lnTo>
                  <a:lnTo>
                    <a:pt x="1873319" y="568079"/>
                  </a:lnTo>
                  <a:lnTo>
                    <a:pt x="1877187" y="569891"/>
                  </a:lnTo>
                  <a:lnTo>
                    <a:pt x="1880827" y="571703"/>
                  </a:lnTo>
                  <a:lnTo>
                    <a:pt x="1883785" y="573515"/>
                  </a:lnTo>
                  <a:lnTo>
                    <a:pt x="1886516" y="575327"/>
                  </a:lnTo>
                  <a:lnTo>
                    <a:pt x="1888564" y="577139"/>
                  </a:lnTo>
                  <a:lnTo>
                    <a:pt x="1890384" y="578497"/>
                  </a:lnTo>
                  <a:lnTo>
                    <a:pt x="1891749" y="580083"/>
                  </a:lnTo>
                  <a:lnTo>
                    <a:pt x="1892660" y="581895"/>
                  </a:lnTo>
                  <a:lnTo>
                    <a:pt x="1893342" y="583480"/>
                  </a:lnTo>
                  <a:lnTo>
                    <a:pt x="1894025" y="585518"/>
                  </a:lnTo>
                  <a:lnTo>
                    <a:pt x="1894707" y="590501"/>
                  </a:lnTo>
                  <a:lnTo>
                    <a:pt x="1895390" y="596163"/>
                  </a:lnTo>
                  <a:lnTo>
                    <a:pt x="1895390" y="602958"/>
                  </a:lnTo>
                  <a:lnTo>
                    <a:pt x="1895390" y="605675"/>
                  </a:lnTo>
                  <a:lnTo>
                    <a:pt x="1894707" y="608167"/>
                  </a:lnTo>
                  <a:lnTo>
                    <a:pt x="1894025" y="610205"/>
                  </a:lnTo>
                  <a:lnTo>
                    <a:pt x="1892660" y="611791"/>
                  </a:lnTo>
                  <a:lnTo>
                    <a:pt x="1890839" y="613149"/>
                  </a:lnTo>
                  <a:lnTo>
                    <a:pt x="1888791" y="614055"/>
                  </a:lnTo>
                  <a:lnTo>
                    <a:pt x="1886061" y="614735"/>
                  </a:lnTo>
                  <a:lnTo>
                    <a:pt x="1883330" y="614961"/>
                  </a:lnTo>
                  <a:lnTo>
                    <a:pt x="1880145" y="614735"/>
                  </a:lnTo>
                  <a:lnTo>
                    <a:pt x="1878552" y="614055"/>
                  </a:lnTo>
                  <a:lnTo>
                    <a:pt x="1877414" y="613602"/>
                  </a:lnTo>
                  <a:lnTo>
                    <a:pt x="1876277" y="613149"/>
                  </a:lnTo>
                  <a:lnTo>
                    <a:pt x="1875594" y="612243"/>
                  </a:lnTo>
                  <a:lnTo>
                    <a:pt x="1874684" y="611564"/>
                  </a:lnTo>
                  <a:lnTo>
                    <a:pt x="1874229" y="610432"/>
                  </a:lnTo>
                  <a:lnTo>
                    <a:pt x="1873774" y="609299"/>
                  </a:lnTo>
                  <a:lnTo>
                    <a:pt x="1873546" y="607487"/>
                  </a:lnTo>
                  <a:lnTo>
                    <a:pt x="1872863" y="602731"/>
                  </a:lnTo>
                  <a:lnTo>
                    <a:pt x="1872408" y="596616"/>
                  </a:lnTo>
                  <a:lnTo>
                    <a:pt x="1872408" y="588689"/>
                  </a:lnTo>
                  <a:lnTo>
                    <a:pt x="1872408" y="577818"/>
                  </a:lnTo>
                  <a:lnTo>
                    <a:pt x="1811655" y="577818"/>
                  </a:lnTo>
                  <a:lnTo>
                    <a:pt x="1811655" y="586424"/>
                  </a:lnTo>
                  <a:lnTo>
                    <a:pt x="1811882" y="593445"/>
                  </a:lnTo>
                  <a:lnTo>
                    <a:pt x="1812338" y="596616"/>
                  </a:lnTo>
                  <a:lnTo>
                    <a:pt x="1813020" y="600013"/>
                  </a:lnTo>
                  <a:lnTo>
                    <a:pt x="1813475" y="602958"/>
                  </a:lnTo>
                  <a:lnTo>
                    <a:pt x="1814158" y="605902"/>
                  </a:lnTo>
                  <a:lnTo>
                    <a:pt x="1815296" y="608620"/>
                  </a:lnTo>
                  <a:lnTo>
                    <a:pt x="1816206" y="611338"/>
                  </a:lnTo>
                  <a:lnTo>
                    <a:pt x="1817343" y="613829"/>
                  </a:lnTo>
                  <a:lnTo>
                    <a:pt x="1818936" y="616094"/>
                  </a:lnTo>
                  <a:lnTo>
                    <a:pt x="1820074" y="618359"/>
                  </a:lnTo>
                  <a:lnTo>
                    <a:pt x="1821894" y="620623"/>
                  </a:lnTo>
                  <a:lnTo>
                    <a:pt x="1823715" y="622435"/>
                  </a:lnTo>
                  <a:lnTo>
                    <a:pt x="1825535" y="624247"/>
                  </a:lnTo>
                  <a:lnTo>
                    <a:pt x="1827583" y="626059"/>
                  </a:lnTo>
                  <a:lnTo>
                    <a:pt x="1829631" y="627418"/>
                  </a:lnTo>
                  <a:lnTo>
                    <a:pt x="1834409" y="630136"/>
                  </a:lnTo>
                  <a:lnTo>
                    <a:pt x="1839415" y="632627"/>
                  </a:lnTo>
                  <a:lnTo>
                    <a:pt x="1844193" y="634665"/>
                  </a:lnTo>
                  <a:lnTo>
                    <a:pt x="1849654" y="636704"/>
                  </a:lnTo>
                  <a:lnTo>
                    <a:pt x="1855115" y="638289"/>
                  </a:lnTo>
                  <a:lnTo>
                    <a:pt x="1860576" y="639421"/>
                  </a:lnTo>
                  <a:lnTo>
                    <a:pt x="1866492" y="640327"/>
                  </a:lnTo>
                  <a:lnTo>
                    <a:pt x="1872408" y="641007"/>
                  </a:lnTo>
                  <a:lnTo>
                    <a:pt x="1872408" y="657993"/>
                  </a:lnTo>
                  <a:lnTo>
                    <a:pt x="1900396" y="657993"/>
                  </a:lnTo>
                  <a:lnTo>
                    <a:pt x="1900396" y="641460"/>
                  </a:lnTo>
                  <a:lnTo>
                    <a:pt x="1907905" y="640554"/>
                  </a:lnTo>
                  <a:lnTo>
                    <a:pt x="1914959" y="639421"/>
                  </a:lnTo>
                  <a:lnTo>
                    <a:pt x="1921557" y="637610"/>
                  </a:lnTo>
                  <a:lnTo>
                    <a:pt x="1927474" y="635798"/>
                  </a:lnTo>
                  <a:lnTo>
                    <a:pt x="1933162" y="633533"/>
                  </a:lnTo>
                  <a:lnTo>
                    <a:pt x="1938396" y="631042"/>
                  </a:lnTo>
                  <a:lnTo>
                    <a:pt x="1943174" y="628324"/>
                  </a:lnTo>
                  <a:lnTo>
                    <a:pt x="1947270" y="624927"/>
                  </a:lnTo>
                  <a:lnTo>
                    <a:pt x="1950910" y="621529"/>
                  </a:lnTo>
                  <a:lnTo>
                    <a:pt x="1953868" y="617679"/>
                  </a:lnTo>
                  <a:lnTo>
                    <a:pt x="1956826" y="613602"/>
                  </a:lnTo>
                  <a:lnTo>
                    <a:pt x="1958874" y="609299"/>
                  </a:lnTo>
                  <a:lnTo>
                    <a:pt x="1960695" y="604317"/>
                  </a:lnTo>
                  <a:lnTo>
                    <a:pt x="1962060" y="599107"/>
                  </a:lnTo>
                  <a:lnTo>
                    <a:pt x="1962515" y="593672"/>
                  </a:lnTo>
                  <a:lnTo>
                    <a:pt x="1962743" y="588010"/>
                  </a:lnTo>
                  <a:lnTo>
                    <a:pt x="1962743" y="584613"/>
                  </a:lnTo>
                  <a:lnTo>
                    <a:pt x="1962515" y="581215"/>
                  </a:lnTo>
                  <a:lnTo>
                    <a:pt x="1962060" y="577818"/>
                  </a:lnTo>
                  <a:lnTo>
                    <a:pt x="1961377" y="574647"/>
                  </a:lnTo>
                  <a:lnTo>
                    <a:pt x="1960695" y="571929"/>
                  </a:lnTo>
                  <a:lnTo>
                    <a:pt x="1959557" y="568985"/>
                  </a:lnTo>
                  <a:lnTo>
                    <a:pt x="1958419" y="566267"/>
                  </a:lnTo>
                  <a:lnTo>
                    <a:pt x="1957054" y="563550"/>
                  </a:lnTo>
                  <a:lnTo>
                    <a:pt x="1953868" y="559020"/>
                  </a:lnTo>
                  <a:lnTo>
                    <a:pt x="1950683" y="555170"/>
                  </a:lnTo>
                  <a:lnTo>
                    <a:pt x="1948862" y="553358"/>
                  </a:lnTo>
                  <a:lnTo>
                    <a:pt x="1947042" y="551546"/>
                  </a:lnTo>
                  <a:lnTo>
                    <a:pt x="1944994" y="549961"/>
                  </a:lnTo>
                  <a:lnTo>
                    <a:pt x="1942719" y="548375"/>
                  </a:lnTo>
                  <a:lnTo>
                    <a:pt x="1937713" y="545657"/>
                  </a:lnTo>
                  <a:lnTo>
                    <a:pt x="1930659" y="542034"/>
                  </a:lnTo>
                  <a:lnTo>
                    <a:pt x="1921785" y="537957"/>
                  </a:lnTo>
                  <a:lnTo>
                    <a:pt x="1911318" y="532974"/>
                  </a:lnTo>
                  <a:lnTo>
                    <a:pt x="1899031" y="527539"/>
                  </a:lnTo>
                  <a:lnTo>
                    <a:pt x="1889474" y="523236"/>
                  </a:lnTo>
                  <a:lnTo>
                    <a:pt x="1882875" y="519612"/>
                  </a:lnTo>
                  <a:lnTo>
                    <a:pt x="1878552" y="517120"/>
                  </a:lnTo>
                  <a:lnTo>
                    <a:pt x="1877187" y="515988"/>
                  </a:lnTo>
                  <a:lnTo>
                    <a:pt x="1876049" y="514629"/>
                  </a:lnTo>
                  <a:lnTo>
                    <a:pt x="1875139" y="513270"/>
                  </a:lnTo>
                  <a:lnTo>
                    <a:pt x="1874229" y="511458"/>
                  </a:lnTo>
                  <a:lnTo>
                    <a:pt x="1873774" y="509647"/>
                  </a:lnTo>
                  <a:lnTo>
                    <a:pt x="1873319" y="507608"/>
                  </a:lnTo>
                  <a:lnTo>
                    <a:pt x="1872863" y="505117"/>
                  </a:lnTo>
                  <a:lnTo>
                    <a:pt x="1872863" y="502626"/>
                  </a:lnTo>
                  <a:lnTo>
                    <a:pt x="1872863" y="499681"/>
                  </a:lnTo>
                  <a:lnTo>
                    <a:pt x="1873546" y="497190"/>
                  </a:lnTo>
                  <a:lnTo>
                    <a:pt x="1874456" y="495152"/>
                  </a:lnTo>
                  <a:lnTo>
                    <a:pt x="1875594" y="493340"/>
                  </a:lnTo>
                  <a:lnTo>
                    <a:pt x="1877187" y="491981"/>
                  </a:lnTo>
                  <a:lnTo>
                    <a:pt x="1879235" y="491075"/>
                  </a:lnTo>
                  <a:lnTo>
                    <a:pt x="1881282" y="490622"/>
                  </a:lnTo>
                  <a:lnTo>
                    <a:pt x="1883785" y="490169"/>
                  </a:lnTo>
                  <a:lnTo>
                    <a:pt x="1887199" y="490622"/>
                  </a:lnTo>
                  <a:lnTo>
                    <a:pt x="1889702" y="491301"/>
                  </a:lnTo>
                  <a:lnTo>
                    <a:pt x="1890839" y="491528"/>
                  </a:lnTo>
                  <a:lnTo>
                    <a:pt x="1891522" y="492207"/>
                  </a:lnTo>
                  <a:lnTo>
                    <a:pt x="1892432" y="493113"/>
                  </a:lnTo>
                  <a:lnTo>
                    <a:pt x="1892887" y="493793"/>
                  </a:lnTo>
                  <a:lnTo>
                    <a:pt x="1894025" y="496284"/>
                  </a:lnTo>
                  <a:lnTo>
                    <a:pt x="1894480" y="499455"/>
                  </a:lnTo>
                  <a:lnTo>
                    <a:pt x="1894935" y="503758"/>
                  </a:lnTo>
                  <a:lnTo>
                    <a:pt x="1895163" y="508967"/>
                  </a:lnTo>
                  <a:lnTo>
                    <a:pt x="1895163" y="516215"/>
                  </a:lnTo>
                  <a:lnTo>
                    <a:pt x="1955689" y="516215"/>
                  </a:lnTo>
                  <a:lnTo>
                    <a:pt x="1956371" y="511458"/>
                  </a:lnTo>
                  <a:lnTo>
                    <a:pt x="1956371" y="508061"/>
                  </a:lnTo>
                  <a:lnTo>
                    <a:pt x="1955916" y="503305"/>
                  </a:lnTo>
                  <a:lnTo>
                    <a:pt x="1955461" y="498775"/>
                  </a:lnTo>
                  <a:lnTo>
                    <a:pt x="1954551" y="494699"/>
                  </a:lnTo>
                  <a:lnTo>
                    <a:pt x="1952958" y="490848"/>
                  </a:lnTo>
                  <a:lnTo>
                    <a:pt x="1950910" y="487225"/>
                  </a:lnTo>
                  <a:lnTo>
                    <a:pt x="1948635" y="483601"/>
                  </a:lnTo>
                  <a:lnTo>
                    <a:pt x="1945677" y="480430"/>
                  </a:lnTo>
                  <a:lnTo>
                    <a:pt x="1942264" y="477712"/>
                  </a:lnTo>
                  <a:lnTo>
                    <a:pt x="1938623" y="474995"/>
                  </a:lnTo>
                  <a:lnTo>
                    <a:pt x="1934527" y="472730"/>
                  </a:lnTo>
                  <a:lnTo>
                    <a:pt x="1929976" y="470465"/>
                  </a:lnTo>
                  <a:lnTo>
                    <a:pt x="1924971" y="468653"/>
                  </a:lnTo>
                  <a:lnTo>
                    <a:pt x="1919510" y="467068"/>
                  </a:lnTo>
                  <a:lnTo>
                    <a:pt x="1913593" y="465709"/>
                  </a:lnTo>
                  <a:lnTo>
                    <a:pt x="1907222" y="464803"/>
                  </a:lnTo>
                  <a:lnTo>
                    <a:pt x="1900396" y="463897"/>
                  </a:lnTo>
                  <a:lnTo>
                    <a:pt x="1900396" y="450081"/>
                  </a:lnTo>
                  <a:lnTo>
                    <a:pt x="1872408" y="450081"/>
                  </a:lnTo>
                  <a:close/>
                  <a:moveTo>
                    <a:pt x="1886971" y="384175"/>
                  </a:moveTo>
                  <a:lnTo>
                    <a:pt x="1895390" y="384401"/>
                  </a:lnTo>
                  <a:lnTo>
                    <a:pt x="1904264" y="384854"/>
                  </a:lnTo>
                  <a:lnTo>
                    <a:pt x="1912911" y="385987"/>
                  </a:lnTo>
                  <a:lnTo>
                    <a:pt x="1921102" y="387572"/>
                  </a:lnTo>
                  <a:lnTo>
                    <a:pt x="1929294" y="389610"/>
                  </a:lnTo>
                  <a:lnTo>
                    <a:pt x="1937713" y="391649"/>
                  </a:lnTo>
                  <a:lnTo>
                    <a:pt x="1945449" y="394367"/>
                  </a:lnTo>
                  <a:lnTo>
                    <a:pt x="1953186" y="397537"/>
                  </a:lnTo>
                  <a:lnTo>
                    <a:pt x="1960922" y="400935"/>
                  </a:lnTo>
                  <a:lnTo>
                    <a:pt x="1968204" y="404558"/>
                  </a:lnTo>
                  <a:lnTo>
                    <a:pt x="1975485" y="408635"/>
                  </a:lnTo>
                  <a:lnTo>
                    <a:pt x="1982084" y="412938"/>
                  </a:lnTo>
                  <a:lnTo>
                    <a:pt x="1988910" y="417921"/>
                  </a:lnTo>
                  <a:lnTo>
                    <a:pt x="1995281" y="422677"/>
                  </a:lnTo>
                  <a:lnTo>
                    <a:pt x="2001652" y="428113"/>
                  </a:lnTo>
                  <a:lnTo>
                    <a:pt x="2007568" y="433775"/>
                  </a:lnTo>
                  <a:lnTo>
                    <a:pt x="2013257" y="439890"/>
                  </a:lnTo>
                  <a:lnTo>
                    <a:pt x="2018718" y="446005"/>
                  </a:lnTo>
                  <a:lnTo>
                    <a:pt x="2023496" y="452346"/>
                  </a:lnTo>
                  <a:lnTo>
                    <a:pt x="2028502" y="459141"/>
                  </a:lnTo>
                  <a:lnTo>
                    <a:pt x="2032825" y="465709"/>
                  </a:lnTo>
                  <a:lnTo>
                    <a:pt x="2036921" y="472956"/>
                  </a:lnTo>
                  <a:lnTo>
                    <a:pt x="2040562" y="480430"/>
                  </a:lnTo>
                  <a:lnTo>
                    <a:pt x="2043975" y="487904"/>
                  </a:lnTo>
                  <a:lnTo>
                    <a:pt x="2047161" y="495605"/>
                  </a:lnTo>
                  <a:lnTo>
                    <a:pt x="2049891" y="503305"/>
                  </a:lnTo>
                  <a:lnTo>
                    <a:pt x="2052394" y="511685"/>
                  </a:lnTo>
                  <a:lnTo>
                    <a:pt x="2054214" y="519838"/>
                  </a:lnTo>
                  <a:lnTo>
                    <a:pt x="2055580" y="528218"/>
                  </a:lnTo>
                  <a:lnTo>
                    <a:pt x="2056717" y="536598"/>
                  </a:lnTo>
                  <a:lnTo>
                    <a:pt x="2057172" y="545431"/>
                  </a:lnTo>
                  <a:lnTo>
                    <a:pt x="2057400" y="553811"/>
                  </a:lnTo>
                  <a:lnTo>
                    <a:pt x="2057172" y="562644"/>
                  </a:lnTo>
                  <a:lnTo>
                    <a:pt x="2056717" y="571476"/>
                  </a:lnTo>
                  <a:lnTo>
                    <a:pt x="2055580" y="579856"/>
                  </a:lnTo>
                  <a:lnTo>
                    <a:pt x="2054214" y="588010"/>
                  </a:lnTo>
                  <a:lnTo>
                    <a:pt x="2052394" y="596390"/>
                  </a:lnTo>
                  <a:lnTo>
                    <a:pt x="2049891" y="604543"/>
                  </a:lnTo>
                  <a:lnTo>
                    <a:pt x="2047161" y="612243"/>
                  </a:lnTo>
                  <a:lnTo>
                    <a:pt x="2043975" y="619944"/>
                  </a:lnTo>
                  <a:lnTo>
                    <a:pt x="2040562" y="627418"/>
                  </a:lnTo>
                  <a:lnTo>
                    <a:pt x="2036921" y="634892"/>
                  </a:lnTo>
                  <a:lnTo>
                    <a:pt x="2032825" y="642139"/>
                  </a:lnTo>
                  <a:lnTo>
                    <a:pt x="2028502" y="648934"/>
                  </a:lnTo>
                  <a:lnTo>
                    <a:pt x="2023496" y="655502"/>
                  </a:lnTo>
                  <a:lnTo>
                    <a:pt x="2018718" y="662070"/>
                  </a:lnTo>
                  <a:lnTo>
                    <a:pt x="2013257" y="668185"/>
                  </a:lnTo>
                  <a:lnTo>
                    <a:pt x="2007568" y="674073"/>
                  </a:lnTo>
                  <a:lnTo>
                    <a:pt x="2001652" y="679736"/>
                  </a:lnTo>
                  <a:lnTo>
                    <a:pt x="1995281" y="685171"/>
                  </a:lnTo>
                  <a:lnTo>
                    <a:pt x="1988910" y="690154"/>
                  </a:lnTo>
                  <a:lnTo>
                    <a:pt x="1982084" y="694683"/>
                  </a:lnTo>
                  <a:lnTo>
                    <a:pt x="1975485" y="699440"/>
                  </a:lnTo>
                  <a:lnTo>
                    <a:pt x="1968204" y="703516"/>
                  </a:lnTo>
                  <a:lnTo>
                    <a:pt x="1960922" y="707140"/>
                  </a:lnTo>
                  <a:lnTo>
                    <a:pt x="1953186" y="710537"/>
                  </a:lnTo>
                  <a:lnTo>
                    <a:pt x="1945449" y="713482"/>
                  </a:lnTo>
                  <a:lnTo>
                    <a:pt x="1937713" y="716199"/>
                  </a:lnTo>
                  <a:lnTo>
                    <a:pt x="1929294" y="718464"/>
                  </a:lnTo>
                  <a:lnTo>
                    <a:pt x="1921102" y="720503"/>
                  </a:lnTo>
                  <a:lnTo>
                    <a:pt x="1912911" y="722088"/>
                  </a:lnTo>
                  <a:lnTo>
                    <a:pt x="1904264" y="722994"/>
                  </a:lnTo>
                  <a:lnTo>
                    <a:pt x="1895390" y="723673"/>
                  </a:lnTo>
                  <a:lnTo>
                    <a:pt x="1886971" y="723900"/>
                  </a:lnTo>
                  <a:lnTo>
                    <a:pt x="1878097" y="723673"/>
                  </a:lnTo>
                  <a:lnTo>
                    <a:pt x="1869223" y="722994"/>
                  </a:lnTo>
                  <a:lnTo>
                    <a:pt x="1860804" y="722088"/>
                  </a:lnTo>
                  <a:lnTo>
                    <a:pt x="1852612" y="720503"/>
                  </a:lnTo>
                  <a:lnTo>
                    <a:pt x="1844193" y="718464"/>
                  </a:lnTo>
                  <a:lnTo>
                    <a:pt x="1836002" y="716199"/>
                  </a:lnTo>
                  <a:lnTo>
                    <a:pt x="1828265" y="713482"/>
                  </a:lnTo>
                  <a:lnTo>
                    <a:pt x="1820529" y="710537"/>
                  </a:lnTo>
                  <a:lnTo>
                    <a:pt x="1812565" y="707140"/>
                  </a:lnTo>
                  <a:lnTo>
                    <a:pt x="1805511" y="703516"/>
                  </a:lnTo>
                  <a:lnTo>
                    <a:pt x="1798230" y="699440"/>
                  </a:lnTo>
                  <a:lnTo>
                    <a:pt x="1791404" y="694683"/>
                  </a:lnTo>
                  <a:lnTo>
                    <a:pt x="1784805" y="690154"/>
                  </a:lnTo>
                  <a:lnTo>
                    <a:pt x="1778206" y="685171"/>
                  </a:lnTo>
                  <a:lnTo>
                    <a:pt x="1772063" y="679736"/>
                  </a:lnTo>
                  <a:lnTo>
                    <a:pt x="1766146" y="674073"/>
                  </a:lnTo>
                  <a:lnTo>
                    <a:pt x="1760458" y="668185"/>
                  </a:lnTo>
                  <a:lnTo>
                    <a:pt x="1754997" y="662070"/>
                  </a:lnTo>
                  <a:lnTo>
                    <a:pt x="1749991" y="655502"/>
                  </a:lnTo>
                  <a:lnTo>
                    <a:pt x="1745213" y="648934"/>
                  </a:lnTo>
                  <a:lnTo>
                    <a:pt x="1740662" y="642139"/>
                  </a:lnTo>
                  <a:lnTo>
                    <a:pt x="1736566" y="634892"/>
                  </a:lnTo>
                  <a:lnTo>
                    <a:pt x="1732925" y="627418"/>
                  </a:lnTo>
                  <a:lnTo>
                    <a:pt x="1729512" y="619944"/>
                  </a:lnTo>
                  <a:lnTo>
                    <a:pt x="1726554" y="612243"/>
                  </a:lnTo>
                  <a:lnTo>
                    <a:pt x="1723596" y="604543"/>
                  </a:lnTo>
                  <a:lnTo>
                    <a:pt x="1721548" y="596390"/>
                  </a:lnTo>
                  <a:lnTo>
                    <a:pt x="1719500" y="588010"/>
                  </a:lnTo>
                  <a:lnTo>
                    <a:pt x="1717908" y="579856"/>
                  </a:lnTo>
                  <a:lnTo>
                    <a:pt x="1716997" y="571476"/>
                  </a:lnTo>
                  <a:lnTo>
                    <a:pt x="1716315" y="562644"/>
                  </a:lnTo>
                  <a:lnTo>
                    <a:pt x="1716087" y="553811"/>
                  </a:lnTo>
                  <a:lnTo>
                    <a:pt x="1716315" y="545431"/>
                  </a:lnTo>
                  <a:lnTo>
                    <a:pt x="1716997" y="536598"/>
                  </a:lnTo>
                  <a:lnTo>
                    <a:pt x="1717908" y="528218"/>
                  </a:lnTo>
                  <a:lnTo>
                    <a:pt x="1719500" y="519838"/>
                  </a:lnTo>
                  <a:lnTo>
                    <a:pt x="1721548" y="511685"/>
                  </a:lnTo>
                  <a:lnTo>
                    <a:pt x="1723596" y="503305"/>
                  </a:lnTo>
                  <a:lnTo>
                    <a:pt x="1726554" y="495605"/>
                  </a:lnTo>
                  <a:lnTo>
                    <a:pt x="1729512" y="487904"/>
                  </a:lnTo>
                  <a:lnTo>
                    <a:pt x="1732925" y="480430"/>
                  </a:lnTo>
                  <a:lnTo>
                    <a:pt x="1736566" y="472956"/>
                  </a:lnTo>
                  <a:lnTo>
                    <a:pt x="1740662" y="465709"/>
                  </a:lnTo>
                  <a:lnTo>
                    <a:pt x="1745213" y="459141"/>
                  </a:lnTo>
                  <a:lnTo>
                    <a:pt x="1749991" y="452346"/>
                  </a:lnTo>
                  <a:lnTo>
                    <a:pt x="1754997" y="446005"/>
                  </a:lnTo>
                  <a:lnTo>
                    <a:pt x="1760458" y="439890"/>
                  </a:lnTo>
                  <a:lnTo>
                    <a:pt x="1766146" y="433775"/>
                  </a:lnTo>
                  <a:lnTo>
                    <a:pt x="1772063" y="428113"/>
                  </a:lnTo>
                  <a:lnTo>
                    <a:pt x="1778206" y="422677"/>
                  </a:lnTo>
                  <a:lnTo>
                    <a:pt x="1784805" y="417921"/>
                  </a:lnTo>
                  <a:lnTo>
                    <a:pt x="1791404" y="412938"/>
                  </a:lnTo>
                  <a:lnTo>
                    <a:pt x="1798230" y="408635"/>
                  </a:lnTo>
                  <a:lnTo>
                    <a:pt x="1805511" y="404558"/>
                  </a:lnTo>
                  <a:lnTo>
                    <a:pt x="1812565" y="400935"/>
                  </a:lnTo>
                  <a:lnTo>
                    <a:pt x="1820529" y="397537"/>
                  </a:lnTo>
                  <a:lnTo>
                    <a:pt x="1828265" y="394367"/>
                  </a:lnTo>
                  <a:lnTo>
                    <a:pt x="1836002" y="391649"/>
                  </a:lnTo>
                  <a:lnTo>
                    <a:pt x="1844193" y="389610"/>
                  </a:lnTo>
                  <a:lnTo>
                    <a:pt x="1852612" y="387572"/>
                  </a:lnTo>
                  <a:lnTo>
                    <a:pt x="1860804" y="385987"/>
                  </a:lnTo>
                  <a:lnTo>
                    <a:pt x="1869223" y="384854"/>
                  </a:lnTo>
                  <a:lnTo>
                    <a:pt x="1878097" y="384401"/>
                  </a:lnTo>
                  <a:lnTo>
                    <a:pt x="1886971" y="384175"/>
                  </a:lnTo>
                  <a:close/>
                  <a:moveTo>
                    <a:pt x="1493053" y="58920"/>
                  </a:moveTo>
                  <a:lnTo>
                    <a:pt x="1493053" y="71384"/>
                  </a:lnTo>
                  <a:lnTo>
                    <a:pt x="1486255" y="72064"/>
                  </a:lnTo>
                  <a:lnTo>
                    <a:pt x="1480136" y="72970"/>
                  </a:lnTo>
                  <a:lnTo>
                    <a:pt x="1474471" y="74103"/>
                  </a:lnTo>
                  <a:lnTo>
                    <a:pt x="1469032" y="75463"/>
                  </a:lnTo>
                  <a:lnTo>
                    <a:pt x="1464046" y="77276"/>
                  </a:lnTo>
                  <a:lnTo>
                    <a:pt x="1459741" y="79089"/>
                  </a:lnTo>
                  <a:lnTo>
                    <a:pt x="1455661" y="81128"/>
                  </a:lnTo>
                  <a:lnTo>
                    <a:pt x="1452036" y="83621"/>
                  </a:lnTo>
                  <a:lnTo>
                    <a:pt x="1448863" y="86341"/>
                  </a:lnTo>
                  <a:lnTo>
                    <a:pt x="1446144" y="89060"/>
                  </a:lnTo>
                  <a:lnTo>
                    <a:pt x="1443877" y="92233"/>
                  </a:lnTo>
                  <a:lnTo>
                    <a:pt x="1441611" y="95632"/>
                  </a:lnTo>
                  <a:lnTo>
                    <a:pt x="1440252" y="99258"/>
                  </a:lnTo>
                  <a:lnTo>
                    <a:pt x="1439118" y="102657"/>
                  </a:lnTo>
                  <a:lnTo>
                    <a:pt x="1438665" y="106963"/>
                  </a:lnTo>
                  <a:lnTo>
                    <a:pt x="1438439" y="111042"/>
                  </a:lnTo>
                  <a:lnTo>
                    <a:pt x="1438439" y="113988"/>
                  </a:lnTo>
                  <a:lnTo>
                    <a:pt x="1438665" y="116934"/>
                  </a:lnTo>
                  <a:lnTo>
                    <a:pt x="1439118" y="119880"/>
                  </a:lnTo>
                  <a:lnTo>
                    <a:pt x="1439798" y="122599"/>
                  </a:lnTo>
                  <a:lnTo>
                    <a:pt x="1440931" y="125092"/>
                  </a:lnTo>
                  <a:lnTo>
                    <a:pt x="1442064" y="127812"/>
                  </a:lnTo>
                  <a:lnTo>
                    <a:pt x="1443198" y="130304"/>
                  </a:lnTo>
                  <a:lnTo>
                    <a:pt x="1444784" y="132797"/>
                  </a:lnTo>
                  <a:lnTo>
                    <a:pt x="1448183" y="137329"/>
                  </a:lnTo>
                  <a:lnTo>
                    <a:pt x="1451809" y="141409"/>
                  </a:lnTo>
                  <a:lnTo>
                    <a:pt x="1455888" y="144808"/>
                  </a:lnTo>
                  <a:lnTo>
                    <a:pt x="1460194" y="147527"/>
                  </a:lnTo>
                  <a:lnTo>
                    <a:pt x="1465633" y="150700"/>
                  </a:lnTo>
                  <a:lnTo>
                    <a:pt x="1472884" y="154552"/>
                  </a:lnTo>
                  <a:lnTo>
                    <a:pt x="1482402" y="158858"/>
                  </a:lnTo>
                  <a:lnTo>
                    <a:pt x="1493733" y="164070"/>
                  </a:lnTo>
                  <a:lnTo>
                    <a:pt x="1500532" y="167469"/>
                  </a:lnTo>
                  <a:lnTo>
                    <a:pt x="1503024" y="169056"/>
                  </a:lnTo>
                  <a:lnTo>
                    <a:pt x="1505291" y="170642"/>
                  </a:lnTo>
                  <a:lnTo>
                    <a:pt x="1507330" y="172002"/>
                  </a:lnTo>
                  <a:lnTo>
                    <a:pt x="1508916" y="173588"/>
                  </a:lnTo>
                  <a:lnTo>
                    <a:pt x="1510276" y="175174"/>
                  </a:lnTo>
                  <a:lnTo>
                    <a:pt x="1510956" y="176534"/>
                  </a:lnTo>
                  <a:lnTo>
                    <a:pt x="1512089" y="179707"/>
                  </a:lnTo>
                  <a:lnTo>
                    <a:pt x="1512769" y="184012"/>
                  </a:lnTo>
                  <a:lnTo>
                    <a:pt x="1513449" y="189451"/>
                  </a:lnTo>
                  <a:lnTo>
                    <a:pt x="1513675" y="195343"/>
                  </a:lnTo>
                  <a:lnTo>
                    <a:pt x="1513449" y="197836"/>
                  </a:lnTo>
                  <a:lnTo>
                    <a:pt x="1512769" y="199876"/>
                  </a:lnTo>
                  <a:lnTo>
                    <a:pt x="1512089" y="201689"/>
                  </a:lnTo>
                  <a:lnTo>
                    <a:pt x="1510956" y="203275"/>
                  </a:lnTo>
                  <a:lnTo>
                    <a:pt x="1509596" y="204181"/>
                  </a:lnTo>
                  <a:lnTo>
                    <a:pt x="1507783" y="205314"/>
                  </a:lnTo>
                  <a:lnTo>
                    <a:pt x="1505291" y="205768"/>
                  </a:lnTo>
                  <a:lnTo>
                    <a:pt x="1502798" y="205768"/>
                  </a:lnTo>
                  <a:lnTo>
                    <a:pt x="1499852" y="205541"/>
                  </a:lnTo>
                  <a:lnTo>
                    <a:pt x="1498719" y="205314"/>
                  </a:lnTo>
                  <a:lnTo>
                    <a:pt x="1497586" y="204861"/>
                  </a:lnTo>
                  <a:lnTo>
                    <a:pt x="1496679" y="204181"/>
                  </a:lnTo>
                  <a:lnTo>
                    <a:pt x="1495773" y="203728"/>
                  </a:lnTo>
                  <a:lnTo>
                    <a:pt x="1495319" y="203048"/>
                  </a:lnTo>
                  <a:lnTo>
                    <a:pt x="1494866" y="201915"/>
                  </a:lnTo>
                  <a:lnTo>
                    <a:pt x="1493960" y="199422"/>
                  </a:lnTo>
                  <a:lnTo>
                    <a:pt x="1493506" y="195343"/>
                  </a:lnTo>
                  <a:lnTo>
                    <a:pt x="1493280" y="189678"/>
                  </a:lnTo>
                  <a:lnTo>
                    <a:pt x="1493053" y="182426"/>
                  </a:lnTo>
                  <a:lnTo>
                    <a:pt x="1493053" y="172908"/>
                  </a:lnTo>
                  <a:lnTo>
                    <a:pt x="1439118" y="172908"/>
                  </a:lnTo>
                  <a:lnTo>
                    <a:pt x="1439118" y="180613"/>
                  </a:lnTo>
                  <a:lnTo>
                    <a:pt x="1439345" y="186732"/>
                  </a:lnTo>
                  <a:lnTo>
                    <a:pt x="1440252" y="192624"/>
                  </a:lnTo>
                  <a:lnTo>
                    <a:pt x="1441385" y="197836"/>
                  </a:lnTo>
                  <a:lnTo>
                    <a:pt x="1442291" y="200329"/>
                  </a:lnTo>
                  <a:lnTo>
                    <a:pt x="1443198" y="202822"/>
                  </a:lnTo>
                  <a:lnTo>
                    <a:pt x="1444331" y="205088"/>
                  </a:lnTo>
                  <a:lnTo>
                    <a:pt x="1445237" y="207127"/>
                  </a:lnTo>
                  <a:lnTo>
                    <a:pt x="1446823" y="209167"/>
                  </a:lnTo>
                  <a:lnTo>
                    <a:pt x="1448183" y="210980"/>
                  </a:lnTo>
                  <a:lnTo>
                    <a:pt x="1449769" y="212793"/>
                  </a:lnTo>
                  <a:lnTo>
                    <a:pt x="1451582" y="214379"/>
                  </a:lnTo>
                  <a:lnTo>
                    <a:pt x="1453395" y="215965"/>
                  </a:lnTo>
                  <a:lnTo>
                    <a:pt x="1455435" y="217098"/>
                  </a:lnTo>
                  <a:lnTo>
                    <a:pt x="1459514" y="219818"/>
                  </a:lnTo>
                  <a:lnTo>
                    <a:pt x="1463593" y="221857"/>
                  </a:lnTo>
                  <a:lnTo>
                    <a:pt x="1468352" y="223897"/>
                  </a:lnTo>
                  <a:lnTo>
                    <a:pt x="1472884" y="225483"/>
                  </a:lnTo>
                  <a:lnTo>
                    <a:pt x="1477643" y="226616"/>
                  </a:lnTo>
                  <a:lnTo>
                    <a:pt x="1482629" y="227976"/>
                  </a:lnTo>
                  <a:lnTo>
                    <a:pt x="1487841" y="228656"/>
                  </a:lnTo>
                  <a:lnTo>
                    <a:pt x="1493053" y="229336"/>
                  </a:lnTo>
                  <a:lnTo>
                    <a:pt x="1493053" y="244519"/>
                  </a:lnTo>
                  <a:lnTo>
                    <a:pt x="1517981" y="244519"/>
                  </a:lnTo>
                  <a:lnTo>
                    <a:pt x="1517981" y="229789"/>
                  </a:lnTo>
                  <a:lnTo>
                    <a:pt x="1524780" y="228656"/>
                  </a:lnTo>
                  <a:lnTo>
                    <a:pt x="1530898" y="227749"/>
                  </a:lnTo>
                  <a:lnTo>
                    <a:pt x="1536790" y="226163"/>
                  </a:lnTo>
                  <a:lnTo>
                    <a:pt x="1542229" y="224577"/>
                  </a:lnTo>
                  <a:lnTo>
                    <a:pt x="1547215" y="222537"/>
                  </a:lnTo>
                  <a:lnTo>
                    <a:pt x="1551747" y="220271"/>
                  </a:lnTo>
                  <a:lnTo>
                    <a:pt x="1555826" y="218005"/>
                  </a:lnTo>
                  <a:lnTo>
                    <a:pt x="1559452" y="215059"/>
                  </a:lnTo>
                  <a:lnTo>
                    <a:pt x="1562851" y="211660"/>
                  </a:lnTo>
                  <a:lnTo>
                    <a:pt x="1565571" y="208487"/>
                  </a:lnTo>
                  <a:lnTo>
                    <a:pt x="1568063" y="204861"/>
                  </a:lnTo>
                  <a:lnTo>
                    <a:pt x="1569876" y="201009"/>
                  </a:lnTo>
                  <a:lnTo>
                    <a:pt x="1571236" y="196476"/>
                  </a:lnTo>
                  <a:lnTo>
                    <a:pt x="1572596" y="192171"/>
                  </a:lnTo>
                  <a:lnTo>
                    <a:pt x="1573049" y="187185"/>
                  </a:lnTo>
                  <a:lnTo>
                    <a:pt x="1573502" y="182199"/>
                  </a:lnTo>
                  <a:lnTo>
                    <a:pt x="1573502" y="179027"/>
                  </a:lnTo>
                  <a:lnTo>
                    <a:pt x="1573049" y="175854"/>
                  </a:lnTo>
                  <a:lnTo>
                    <a:pt x="1572596" y="172908"/>
                  </a:lnTo>
                  <a:lnTo>
                    <a:pt x="1572142" y="170189"/>
                  </a:lnTo>
                  <a:lnTo>
                    <a:pt x="1571236" y="167469"/>
                  </a:lnTo>
                  <a:lnTo>
                    <a:pt x="1570556" y="164750"/>
                  </a:lnTo>
                  <a:lnTo>
                    <a:pt x="1569650" y="162484"/>
                  </a:lnTo>
                  <a:lnTo>
                    <a:pt x="1568290" y="160218"/>
                  </a:lnTo>
                  <a:lnTo>
                    <a:pt x="1565344" y="156139"/>
                  </a:lnTo>
                  <a:lnTo>
                    <a:pt x="1562625" y="152513"/>
                  </a:lnTo>
                  <a:lnTo>
                    <a:pt x="1559225" y="149340"/>
                  </a:lnTo>
                  <a:lnTo>
                    <a:pt x="1555599" y="146847"/>
                  </a:lnTo>
                  <a:lnTo>
                    <a:pt x="1551067" y="144355"/>
                  </a:lnTo>
                  <a:lnTo>
                    <a:pt x="1544722" y="140955"/>
                  </a:lnTo>
                  <a:lnTo>
                    <a:pt x="1537017" y="137329"/>
                  </a:lnTo>
                  <a:lnTo>
                    <a:pt x="1527499" y="132797"/>
                  </a:lnTo>
                  <a:lnTo>
                    <a:pt x="1516621" y="128038"/>
                  </a:lnTo>
                  <a:lnTo>
                    <a:pt x="1508237" y="124186"/>
                  </a:lnTo>
                  <a:lnTo>
                    <a:pt x="1502344" y="120786"/>
                  </a:lnTo>
                  <a:lnTo>
                    <a:pt x="1498719" y="118747"/>
                  </a:lnTo>
                  <a:lnTo>
                    <a:pt x="1497359" y="117614"/>
                  </a:lnTo>
                  <a:lnTo>
                    <a:pt x="1496452" y="116481"/>
                  </a:lnTo>
                  <a:lnTo>
                    <a:pt x="1495319" y="115121"/>
                  </a:lnTo>
                  <a:lnTo>
                    <a:pt x="1494866" y="113535"/>
                  </a:lnTo>
                  <a:lnTo>
                    <a:pt x="1493960" y="111948"/>
                  </a:lnTo>
                  <a:lnTo>
                    <a:pt x="1493733" y="109909"/>
                  </a:lnTo>
                  <a:lnTo>
                    <a:pt x="1493506" y="107869"/>
                  </a:lnTo>
                  <a:lnTo>
                    <a:pt x="1493506" y="105830"/>
                  </a:lnTo>
                  <a:lnTo>
                    <a:pt x="1493506" y="103337"/>
                  </a:lnTo>
                  <a:lnTo>
                    <a:pt x="1493960" y="100844"/>
                  </a:lnTo>
                  <a:lnTo>
                    <a:pt x="1494866" y="99258"/>
                  </a:lnTo>
                  <a:lnTo>
                    <a:pt x="1495773" y="97672"/>
                  </a:lnTo>
                  <a:lnTo>
                    <a:pt x="1497359" y="96312"/>
                  </a:lnTo>
                  <a:lnTo>
                    <a:pt x="1498945" y="95632"/>
                  </a:lnTo>
                  <a:lnTo>
                    <a:pt x="1500985" y="94952"/>
                  </a:lnTo>
                  <a:lnTo>
                    <a:pt x="1503251" y="94725"/>
                  </a:lnTo>
                  <a:lnTo>
                    <a:pt x="1506197" y="94952"/>
                  </a:lnTo>
                  <a:lnTo>
                    <a:pt x="1508463" y="95632"/>
                  </a:lnTo>
                  <a:lnTo>
                    <a:pt x="1510049" y="96538"/>
                  </a:lnTo>
                  <a:lnTo>
                    <a:pt x="1510729" y="96992"/>
                  </a:lnTo>
                  <a:lnTo>
                    <a:pt x="1511409" y="97898"/>
                  </a:lnTo>
                  <a:lnTo>
                    <a:pt x="1512089" y="99938"/>
                  </a:lnTo>
                  <a:lnTo>
                    <a:pt x="1512769" y="103110"/>
                  </a:lnTo>
                  <a:lnTo>
                    <a:pt x="1512995" y="106963"/>
                  </a:lnTo>
                  <a:lnTo>
                    <a:pt x="1512995" y="111495"/>
                  </a:lnTo>
                  <a:lnTo>
                    <a:pt x="1512995" y="118067"/>
                  </a:lnTo>
                  <a:lnTo>
                    <a:pt x="1567157" y="118067"/>
                  </a:lnTo>
                  <a:lnTo>
                    <a:pt x="1567383" y="113535"/>
                  </a:lnTo>
                  <a:lnTo>
                    <a:pt x="1567837" y="110815"/>
                  </a:lnTo>
                  <a:lnTo>
                    <a:pt x="1567383" y="106283"/>
                  </a:lnTo>
                  <a:lnTo>
                    <a:pt x="1566930" y="102430"/>
                  </a:lnTo>
                  <a:lnTo>
                    <a:pt x="1566024" y="98578"/>
                  </a:lnTo>
                  <a:lnTo>
                    <a:pt x="1564664" y="95179"/>
                  </a:lnTo>
                  <a:lnTo>
                    <a:pt x="1562851" y="92006"/>
                  </a:lnTo>
                  <a:lnTo>
                    <a:pt x="1560812" y="88833"/>
                  </a:lnTo>
                  <a:lnTo>
                    <a:pt x="1558092" y="86114"/>
                  </a:lnTo>
                  <a:lnTo>
                    <a:pt x="1555373" y="83395"/>
                  </a:lnTo>
                  <a:lnTo>
                    <a:pt x="1551974" y="81128"/>
                  </a:lnTo>
                  <a:lnTo>
                    <a:pt x="1548121" y="79089"/>
                  </a:lnTo>
                  <a:lnTo>
                    <a:pt x="1544269" y="77276"/>
                  </a:lnTo>
                  <a:lnTo>
                    <a:pt x="1539736" y="75463"/>
                  </a:lnTo>
                  <a:lnTo>
                    <a:pt x="1534751" y="74103"/>
                  </a:lnTo>
                  <a:lnTo>
                    <a:pt x="1529538" y="72970"/>
                  </a:lnTo>
                  <a:lnTo>
                    <a:pt x="1523873" y="72064"/>
                  </a:lnTo>
                  <a:lnTo>
                    <a:pt x="1517981" y="71384"/>
                  </a:lnTo>
                  <a:lnTo>
                    <a:pt x="1517981" y="58920"/>
                  </a:lnTo>
                  <a:lnTo>
                    <a:pt x="1493053" y="58920"/>
                  </a:lnTo>
                  <a:close/>
                  <a:moveTo>
                    <a:pt x="1505970" y="0"/>
                  </a:moveTo>
                  <a:lnTo>
                    <a:pt x="1513675" y="226"/>
                  </a:lnTo>
                  <a:lnTo>
                    <a:pt x="1521380" y="680"/>
                  </a:lnTo>
                  <a:lnTo>
                    <a:pt x="1528859" y="1813"/>
                  </a:lnTo>
                  <a:lnTo>
                    <a:pt x="1536337" y="2946"/>
                  </a:lnTo>
                  <a:lnTo>
                    <a:pt x="1543815" y="4759"/>
                  </a:lnTo>
                  <a:lnTo>
                    <a:pt x="1551067" y="6798"/>
                  </a:lnTo>
                  <a:lnTo>
                    <a:pt x="1557866" y="9291"/>
                  </a:lnTo>
                  <a:lnTo>
                    <a:pt x="1564891" y="11784"/>
                  </a:lnTo>
                  <a:lnTo>
                    <a:pt x="1571689" y="14956"/>
                  </a:lnTo>
                  <a:lnTo>
                    <a:pt x="1578034" y="18129"/>
                  </a:lnTo>
                  <a:lnTo>
                    <a:pt x="1584380" y="21755"/>
                  </a:lnTo>
                  <a:lnTo>
                    <a:pt x="1590725" y="26061"/>
                  </a:lnTo>
                  <a:lnTo>
                    <a:pt x="1596617" y="30140"/>
                  </a:lnTo>
                  <a:lnTo>
                    <a:pt x="1602282" y="34445"/>
                  </a:lnTo>
                  <a:lnTo>
                    <a:pt x="1607948" y="39431"/>
                  </a:lnTo>
                  <a:lnTo>
                    <a:pt x="1613160" y="44190"/>
                  </a:lnTo>
                  <a:lnTo>
                    <a:pt x="1618146" y="49629"/>
                  </a:lnTo>
                  <a:lnTo>
                    <a:pt x="1622905" y="55068"/>
                  </a:lnTo>
                  <a:lnTo>
                    <a:pt x="1627437" y="60960"/>
                  </a:lnTo>
                  <a:lnTo>
                    <a:pt x="1631743" y="66852"/>
                  </a:lnTo>
                  <a:lnTo>
                    <a:pt x="1635595" y="72970"/>
                  </a:lnTo>
                  <a:lnTo>
                    <a:pt x="1639221" y="79316"/>
                  </a:lnTo>
                  <a:lnTo>
                    <a:pt x="1642394" y="85661"/>
                  </a:lnTo>
                  <a:lnTo>
                    <a:pt x="1645566" y="92686"/>
                  </a:lnTo>
                  <a:lnTo>
                    <a:pt x="1648512" y="99484"/>
                  </a:lnTo>
                  <a:lnTo>
                    <a:pt x="1650778" y="106736"/>
                  </a:lnTo>
                  <a:lnTo>
                    <a:pt x="1652818" y="113761"/>
                  </a:lnTo>
                  <a:lnTo>
                    <a:pt x="1654404" y="121013"/>
                  </a:lnTo>
                  <a:lnTo>
                    <a:pt x="1655991" y="128491"/>
                  </a:lnTo>
                  <a:lnTo>
                    <a:pt x="1656670" y="135970"/>
                  </a:lnTo>
                  <a:lnTo>
                    <a:pt x="1657350" y="143675"/>
                  </a:lnTo>
                  <a:lnTo>
                    <a:pt x="1657350" y="151833"/>
                  </a:lnTo>
                  <a:lnTo>
                    <a:pt x="1657350" y="159538"/>
                  </a:lnTo>
                  <a:lnTo>
                    <a:pt x="1656670" y="167243"/>
                  </a:lnTo>
                  <a:lnTo>
                    <a:pt x="1655991" y="174721"/>
                  </a:lnTo>
                  <a:lnTo>
                    <a:pt x="1654404" y="182199"/>
                  </a:lnTo>
                  <a:lnTo>
                    <a:pt x="1652818" y="189678"/>
                  </a:lnTo>
                  <a:lnTo>
                    <a:pt x="1650778" y="196703"/>
                  </a:lnTo>
                  <a:lnTo>
                    <a:pt x="1648512" y="203728"/>
                  </a:lnTo>
                  <a:lnTo>
                    <a:pt x="1645566" y="210753"/>
                  </a:lnTo>
                  <a:lnTo>
                    <a:pt x="1642394" y="217325"/>
                  </a:lnTo>
                  <a:lnTo>
                    <a:pt x="1639221" y="223897"/>
                  </a:lnTo>
                  <a:lnTo>
                    <a:pt x="1635595" y="230242"/>
                  </a:lnTo>
                  <a:lnTo>
                    <a:pt x="1631743" y="236587"/>
                  </a:lnTo>
                  <a:lnTo>
                    <a:pt x="1627437" y="242480"/>
                  </a:lnTo>
                  <a:lnTo>
                    <a:pt x="1622905" y="248145"/>
                  </a:lnTo>
                  <a:lnTo>
                    <a:pt x="1618146" y="253584"/>
                  </a:lnTo>
                  <a:lnTo>
                    <a:pt x="1613160" y="259023"/>
                  </a:lnTo>
                  <a:lnTo>
                    <a:pt x="1607948" y="263781"/>
                  </a:lnTo>
                  <a:lnTo>
                    <a:pt x="1602282" y="268767"/>
                  </a:lnTo>
                  <a:lnTo>
                    <a:pt x="1596617" y="273073"/>
                  </a:lnTo>
                  <a:lnTo>
                    <a:pt x="1590725" y="277378"/>
                  </a:lnTo>
                  <a:lnTo>
                    <a:pt x="1584380" y="281231"/>
                  </a:lnTo>
                  <a:lnTo>
                    <a:pt x="1578034" y="284857"/>
                  </a:lnTo>
                  <a:lnTo>
                    <a:pt x="1571689" y="288256"/>
                  </a:lnTo>
                  <a:lnTo>
                    <a:pt x="1564891" y="291429"/>
                  </a:lnTo>
                  <a:lnTo>
                    <a:pt x="1557866" y="293921"/>
                  </a:lnTo>
                  <a:lnTo>
                    <a:pt x="1551067" y="296641"/>
                  </a:lnTo>
                  <a:lnTo>
                    <a:pt x="1543815" y="298454"/>
                  </a:lnTo>
                  <a:lnTo>
                    <a:pt x="1536337" y="300040"/>
                  </a:lnTo>
                  <a:lnTo>
                    <a:pt x="1528859" y="301400"/>
                  </a:lnTo>
                  <a:lnTo>
                    <a:pt x="1521380" y="302533"/>
                  </a:lnTo>
                  <a:lnTo>
                    <a:pt x="1513675" y="302986"/>
                  </a:lnTo>
                  <a:lnTo>
                    <a:pt x="1505970" y="303213"/>
                  </a:lnTo>
                  <a:lnTo>
                    <a:pt x="1498265" y="302986"/>
                  </a:lnTo>
                  <a:lnTo>
                    <a:pt x="1490334" y="302533"/>
                  </a:lnTo>
                  <a:lnTo>
                    <a:pt x="1482629" y="301400"/>
                  </a:lnTo>
                  <a:lnTo>
                    <a:pt x="1475151" y="300040"/>
                  </a:lnTo>
                  <a:lnTo>
                    <a:pt x="1467899" y="298454"/>
                  </a:lnTo>
                  <a:lnTo>
                    <a:pt x="1460874" y="296641"/>
                  </a:lnTo>
                  <a:lnTo>
                    <a:pt x="1453849" y="293921"/>
                  </a:lnTo>
                  <a:lnTo>
                    <a:pt x="1446823" y="291429"/>
                  </a:lnTo>
                  <a:lnTo>
                    <a:pt x="1440252" y="288256"/>
                  </a:lnTo>
                  <a:lnTo>
                    <a:pt x="1433453" y="284857"/>
                  </a:lnTo>
                  <a:lnTo>
                    <a:pt x="1427334" y="281231"/>
                  </a:lnTo>
                  <a:lnTo>
                    <a:pt x="1420989" y="277378"/>
                  </a:lnTo>
                  <a:lnTo>
                    <a:pt x="1415097" y="273073"/>
                  </a:lnTo>
                  <a:lnTo>
                    <a:pt x="1409432" y="268767"/>
                  </a:lnTo>
                  <a:lnTo>
                    <a:pt x="1403766" y="263781"/>
                  </a:lnTo>
                  <a:lnTo>
                    <a:pt x="1398781" y="259023"/>
                  </a:lnTo>
                  <a:lnTo>
                    <a:pt x="1393569" y="253584"/>
                  </a:lnTo>
                  <a:lnTo>
                    <a:pt x="1388810" y="248145"/>
                  </a:lnTo>
                  <a:lnTo>
                    <a:pt x="1384277" y="242480"/>
                  </a:lnTo>
                  <a:lnTo>
                    <a:pt x="1380198" y="236587"/>
                  </a:lnTo>
                  <a:lnTo>
                    <a:pt x="1376346" y="230242"/>
                  </a:lnTo>
                  <a:lnTo>
                    <a:pt x="1372267" y="223897"/>
                  </a:lnTo>
                  <a:lnTo>
                    <a:pt x="1369094" y="217325"/>
                  </a:lnTo>
                  <a:lnTo>
                    <a:pt x="1366148" y="210753"/>
                  </a:lnTo>
                  <a:lnTo>
                    <a:pt x="1363429" y="203728"/>
                  </a:lnTo>
                  <a:lnTo>
                    <a:pt x="1360936" y="196703"/>
                  </a:lnTo>
                  <a:lnTo>
                    <a:pt x="1358896" y="189678"/>
                  </a:lnTo>
                  <a:lnTo>
                    <a:pt x="1357083" y="182199"/>
                  </a:lnTo>
                  <a:lnTo>
                    <a:pt x="1355950" y="174721"/>
                  </a:lnTo>
                  <a:lnTo>
                    <a:pt x="1354817" y="167243"/>
                  </a:lnTo>
                  <a:lnTo>
                    <a:pt x="1354364" y="159538"/>
                  </a:lnTo>
                  <a:lnTo>
                    <a:pt x="1354137" y="151833"/>
                  </a:lnTo>
                  <a:lnTo>
                    <a:pt x="1354364" y="143675"/>
                  </a:lnTo>
                  <a:lnTo>
                    <a:pt x="1354817" y="135970"/>
                  </a:lnTo>
                  <a:lnTo>
                    <a:pt x="1355950" y="128491"/>
                  </a:lnTo>
                  <a:lnTo>
                    <a:pt x="1357083" y="121013"/>
                  </a:lnTo>
                  <a:lnTo>
                    <a:pt x="1358896" y="113761"/>
                  </a:lnTo>
                  <a:lnTo>
                    <a:pt x="1360936" y="106736"/>
                  </a:lnTo>
                  <a:lnTo>
                    <a:pt x="1363429" y="99484"/>
                  </a:lnTo>
                  <a:lnTo>
                    <a:pt x="1366148" y="92686"/>
                  </a:lnTo>
                  <a:lnTo>
                    <a:pt x="1369094" y="85661"/>
                  </a:lnTo>
                  <a:lnTo>
                    <a:pt x="1372267" y="79316"/>
                  </a:lnTo>
                  <a:lnTo>
                    <a:pt x="1376346" y="72970"/>
                  </a:lnTo>
                  <a:lnTo>
                    <a:pt x="1380198" y="66852"/>
                  </a:lnTo>
                  <a:lnTo>
                    <a:pt x="1384277" y="60960"/>
                  </a:lnTo>
                  <a:lnTo>
                    <a:pt x="1388810" y="55068"/>
                  </a:lnTo>
                  <a:lnTo>
                    <a:pt x="1393569" y="49629"/>
                  </a:lnTo>
                  <a:lnTo>
                    <a:pt x="1398781" y="44190"/>
                  </a:lnTo>
                  <a:lnTo>
                    <a:pt x="1403766" y="39431"/>
                  </a:lnTo>
                  <a:lnTo>
                    <a:pt x="1409432" y="34445"/>
                  </a:lnTo>
                  <a:lnTo>
                    <a:pt x="1415097" y="30140"/>
                  </a:lnTo>
                  <a:lnTo>
                    <a:pt x="1420989" y="26061"/>
                  </a:lnTo>
                  <a:lnTo>
                    <a:pt x="1427334" y="21755"/>
                  </a:lnTo>
                  <a:lnTo>
                    <a:pt x="1433453" y="18129"/>
                  </a:lnTo>
                  <a:lnTo>
                    <a:pt x="1440252" y="14956"/>
                  </a:lnTo>
                  <a:lnTo>
                    <a:pt x="1446823" y="11784"/>
                  </a:lnTo>
                  <a:lnTo>
                    <a:pt x="1453849" y="9291"/>
                  </a:lnTo>
                  <a:lnTo>
                    <a:pt x="1460874" y="6798"/>
                  </a:lnTo>
                  <a:lnTo>
                    <a:pt x="1467899" y="4759"/>
                  </a:lnTo>
                  <a:lnTo>
                    <a:pt x="1475151" y="2946"/>
                  </a:lnTo>
                  <a:lnTo>
                    <a:pt x="1482629" y="1813"/>
                  </a:lnTo>
                  <a:lnTo>
                    <a:pt x="1490334" y="680"/>
                  </a:lnTo>
                  <a:lnTo>
                    <a:pt x="1498265" y="226"/>
                  </a:lnTo>
                  <a:lnTo>
                    <a:pt x="150597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200">
                <a:solidFill>
                  <a:srgbClr val="FFFFFF"/>
                </a:solidFill>
                <a:latin typeface="+mn-ea"/>
                <a:ea typeface="+mn-ea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 flipH="1">
              <a:off x="7042498" y="2941091"/>
              <a:ext cx="637678" cy="1879698"/>
              <a:chOff x="6375498" y="2941091"/>
              <a:chExt cx="637678" cy="1879698"/>
            </a:xfrm>
          </p:grpSpPr>
          <p:cxnSp>
            <p:nvCxnSpPr>
              <p:cNvPr id="28" name="MH_Other_6"/>
              <p:cNvCxnSpPr/>
              <p:nvPr>
                <p:custDataLst>
                  <p:tags r:id="rId9"/>
                </p:custDataLst>
              </p:nvPr>
            </p:nvCxnSpPr>
            <p:spPr>
              <a:xfrm>
                <a:off x="6403422" y="2941091"/>
                <a:ext cx="605705" cy="505312"/>
              </a:xfrm>
              <a:prstGeom prst="line">
                <a:avLst/>
              </a:prstGeom>
              <a:ln w="19050">
                <a:solidFill>
                  <a:srgbClr val="382C2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MH_Other_7"/>
              <p:cNvCxnSpPr/>
              <p:nvPr>
                <p:custDataLst>
                  <p:tags r:id="rId10"/>
                </p:custDataLst>
              </p:nvPr>
            </p:nvCxnSpPr>
            <p:spPr>
              <a:xfrm flipV="1">
                <a:off x="6375498" y="4290973"/>
                <a:ext cx="637678" cy="529816"/>
              </a:xfrm>
              <a:prstGeom prst="line">
                <a:avLst/>
              </a:prstGeom>
              <a:ln w="19050">
                <a:solidFill>
                  <a:srgbClr val="382C2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3" name="文本框 32"/>
          <p:cNvSpPr txBox="1"/>
          <p:nvPr/>
        </p:nvSpPr>
        <p:spPr>
          <a:xfrm>
            <a:off x="755688" y="1863551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4" name="Rectangle 24"/>
          <p:cNvSpPr>
            <a:spLocks noChangeArrowheads="1"/>
          </p:cNvSpPr>
          <p:nvPr/>
        </p:nvSpPr>
        <p:spPr bwMode="auto">
          <a:xfrm>
            <a:off x="1037096" y="1587052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55688" y="3410675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6" name="Rectangle 24"/>
          <p:cNvSpPr>
            <a:spLocks noChangeArrowheads="1"/>
          </p:cNvSpPr>
          <p:nvPr/>
        </p:nvSpPr>
        <p:spPr bwMode="auto">
          <a:xfrm>
            <a:off x="1037096" y="3134176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376492" y="1863551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38" name="Rectangle 24"/>
          <p:cNvSpPr>
            <a:spLocks noChangeArrowheads="1"/>
          </p:cNvSpPr>
          <p:nvPr/>
        </p:nvSpPr>
        <p:spPr bwMode="auto">
          <a:xfrm>
            <a:off x="6657900" y="1587052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376492" y="3410675"/>
            <a:ext cx="187639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内容猪七爷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</p:txBody>
      </p:sp>
      <p:sp>
        <p:nvSpPr>
          <p:cNvPr id="40" name="Rectangle 24"/>
          <p:cNvSpPr>
            <a:spLocks noChangeArrowheads="1"/>
          </p:cNvSpPr>
          <p:nvPr/>
        </p:nvSpPr>
        <p:spPr bwMode="auto">
          <a:xfrm>
            <a:off x="6657900" y="3134176"/>
            <a:ext cx="1198405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10" name="图片 9" descr="中科大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402320" y="219075"/>
            <a:ext cx="526415" cy="526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2000">
        <p14:prism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</p:bldLst>
  </p:timing>
</p:sld>
</file>

<file path=ppt/tags/tag1.xml><?xml version="1.0" encoding="utf-8"?>
<p:tagLst xmlns:p="http://schemas.openxmlformats.org/presentationml/2006/main">
  <p:tag name="MH" val="20160508120321"/>
  <p:tag name="MH_LIBRARY" val="GRAPHIC"/>
  <p:tag name="MH_TYPE" val="Other"/>
  <p:tag name="MH_ORDER" val="1"/>
</p:tagLst>
</file>

<file path=ppt/tags/tag10.xml><?xml version="1.0" encoding="utf-8"?>
<p:tagLst xmlns:p="http://schemas.openxmlformats.org/presentationml/2006/main">
  <p:tag name="MH" val="20160508120321"/>
  <p:tag name="MH_LIBRARY" val="GRAPHIC"/>
  <p:tag name="MH_TYPE" val="Other"/>
  <p:tag name="MH_ORDER" val="7"/>
</p:tagLst>
</file>

<file path=ppt/tags/tag11.xml><?xml version="1.0" encoding="utf-8"?>
<p:tagLst xmlns:p="http://schemas.openxmlformats.org/presentationml/2006/main">
  <p:tag name="MH" val="20151007232237"/>
  <p:tag name="MH_LIBRARY" val="GRAPHIC"/>
  <p:tag name="MH_TYPE" val="Other"/>
  <p:tag name="MH_ORDER" val="1"/>
</p:tagLst>
</file>

<file path=ppt/tags/tag12.xml><?xml version="1.0" encoding="utf-8"?>
<p:tagLst xmlns:p="http://schemas.openxmlformats.org/presentationml/2006/main">
  <p:tag name="MH" val="20151007232237"/>
  <p:tag name="MH_LIBRARY" val="GRAPHIC"/>
  <p:tag name="MH_TYPE" val="SubTitle"/>
  <p:tag name="MH_ORDER" val="1"/>
</p:tagLst>
</file>

<file path=ppt/tags/tag13.xml><?xml version="1.0" encoding="utf-8"?>
<p:tagLst xmlns:p="http://schemas.openxmlformats.org/presentationml/2006/main">
  <p:tag name="MH" val="20151007232237"/>
  <p:tag name="MH_LIBRARY" val="GRAPHIC"/>
  <p:tag name="MH_TYPE" val="Other"/>
  <p:tag name="MH_ORDER" val="5"/>
</p:tagLst>
</file>

<file path=ppt/tags/tag14.xml><?xml version="1.0" encoding="utf-8"?>
<p:tagLst xmlns:p="http://schemas.openxmlformats.org/presentationml/2006/main">
  <p:tag name="MH" val="20151007232237"/>
  <p:tag name="MH_LIBRARY" val="GRAPHIC"/>
  <p:tag name="MH_TYPE" val="Other"/>
  <p:tag name="MH_ORDER" val="2"/>
</p:tagLst>
</file>

<file path=ppt/tags/tag15.xml><?xml version="1.0" encoding="utf-8"?>
<p:tagLst xmlns:p="http://schemas.openxmlformats.org/presentationml/2006/main">
  <p:tag name="MH" val="20151007232237"/>
  <p:tag name="MH_LIBRARY" val="GRAPHIC"/>
  <p:tag name="MH_TYPE" val="SubTitle"/>
  <p:tag name="MH_ORDER" val="2"/>
</p:tagLst>
</file>

<file path=ppt/tags/tag16.xml><?xml version="1.0" encoding="utf-8"?>
<p:tagLst xmlns:p="http://schemas.openxmlformats.org/presentationml/2006/main">
  <p:tag name="MH" val="20151007232237"/>
  <p:tag name="MH_LIBRARY" val="GRAPHIC"/>
  <p:tag name="MH_TYPE" val="Other"/>
  <p:tag name="MH_ORDER" val="6"/>
</p:tagLst>
</file>

<file path=ppt/tags/tag17.xml><?xml version="1.0" encoding="utf-8"?>
<p:tagLst xmlns:p="http://schemas.openxmlformats.org/presentationml/2006/main">
  <p:tag name="MH" val="20151007232237"/>
  <p:tag name="MH_LIBRARY" val="GRAPHIC"/>
  <p:tag name="MH_TYPE" val="Other"/>
  <p:tag name="MH_ORDER" val="3"/>
</p:tagLst>
</file>

<file path=ppt/tags/tag18.xml><?xml version="1.0" encoding="utf-8"?>
<p:tagLst xmlns:p="http://schemas.openxmlformats.org/presentationml/2006/main">
  <p:tag name="MH" val="20151007232237"/>
  <p:tag name="MH_LIBRARY" val="GRAPHIC"/>
  <p:tag name="MH_TYPE" val="SubTitle"/>
  <p:tag name="MH_ORDER" val="3"/>
</p:tagLst>
</file>

<file path=ppt/tags/tag19.xml><?xml version="1.0" encoding="utf-8"?>
<p:tagLst xmlns:p="http://schemas.openxmlformats.org/presentationml/2006/main">
  <p:tag name="MH" val="20151007232237"/>
  <p:tag name="MH_LIBRARY" val="GRAPHIC"/>
  <p:tag name="MH_TYPE" val="Other"/>
  <p:tag name="MH_ORDER" val="4"/>
</p:tagLst>
</file>

<file path=ppt/tags/tag2.xml><?xml version="1.0" encoding="utf-8"?>
<p:tagLst xmlns:p="http://schemas.openxmlformats.org/presentationml/2006/main">
  <p:tag name="MH" val="20160508120321"/>
  <p:tag name="MH_LIBRARY" val="GRAPHIC"/>
  <p:tag name="MH_TYPE" val="Other"/>
  <p:tag name="MH_ORDER" val="6"/>
</p:tagLst>
</file>

<file path=ppt/tags/tag20.xml><?xml version="1.0" encoding="utf-8"?>
<p:tagLst xmlns:p="http://schemas.openxmlformats.org/presentationml/2006/main">
  <p:tag name="ISPRING_PRESENTATION_TITLE" val="绿色简约风产品发布PPT模板"/>
</p:tagLst>
</file>

<file path=ppt/tags/tag3.xml><?xml version="1.0" encoding="utf-8"?>
<p:tagLst xmlns:p="http://schemas.openxmlformats.org/presentationml/2006/main">
  <p:tag name="MH" val="20160508120321"/>
  <p:tag name="MH_LIBRARY" val="GRAPHIC"/>
  <p:tag name="MH_TYPE" val="Other"/>
  <p:tag name="MH_ORDER" val="7"/>
</p:tagLst>
</file>

<file path=ppt/tags/tag4.xml><?xml version="1.0" encoding="utf-8"?>
<p:tagLst xmlns:p="http://schemas.openxmlformats.org/presentationml/2006/main">
  <p:tag name="MH" val="20160508120321"/>
  <p:tag name="MH_LIBRARY" val="GRAPHIC"/>
  <p:tag name="MH_TYPE" val="Other"/>
  <p:tag name="MH_ORDER" val="4"/>
</p:tagLst>
</file>

<file path=ppt/tags/tag5.xml><?xml version="1.0" encoding="utf-8"?>
<p:tagLst xmlns:p="http://schemas.openxmlformats.org/presentationml/2006/main">
  <p:tag name="MH" val="20160508120321"/>
  <p:tag name="MH_LIBRARY" val="GRAPHIC"/>
  <p:tag name="MH_TYPE" val="Other"/>
  <p:tag name="MH_ORDER" val="5"/>
</p:tagLst>
</file>

<file path=ppt/tags/tag6.xml><?xml version="1.0" encoding="utf-8"?>
<p:tagLst xmlns:p="http://schemas.openxmlformats.org/presentationml/2006/main">
  <p:tag name="MH" val="20160508120321"/>
  <p:tag name="MH_LIBRARY" val="GRAPHIC"/>
  <p:tag name="MH_TYPE" val="Other"/>
  <p:tag name="MH_ORDER" val="10"/>
</p:tagLst>
</file>

<file path=ppt/tags/tag7.xml><?xml version="1.0" encoding="utf-8"?>
<p:tagLst xmlns:p="http://schemas.openxmlformats.org/presentationml/2006/main">
  <p:tag name="MH" val="20160508120321"/>
  <p:tag name="MH_LIBRARY" val="GRAPHIC"/>
  <p:tag name="MH_TYPE" val="Other"/>
  <p:tag name="MH_ORDER" val="2"/>
</p:tagLst>
</file>

<file path=ppt/tags/tag8.xml><?xml version="1.0" encoding="utf-8"?>
<p:tagLst xmlns:p="http://schemas.openxmlformats.org/presentationml/2006/main">
  <p:tag name="MH" val="20160508120321"/>
  <p:tag name="MH_LIBRARY" val="GRAPHIC"/>
  <p:tag name="MH_TYPE" val="Other"/>
  <p:tag name="MH_ORDER" val="3"/>
</p:tagLst>
</file>

<file path=ppt/tags/tag9.xml><?xml version="1.0" encoding="utf-8"?>
<p:tagLst xmlns:p="http://schemas.openxmlformats.org/presentationml/2006/main">
  <p:tag name="MH" val="20160508120321"/>
  <p:tag name="MH_LIBRARY" val="GRAPHIC"/>
  <p:tag name="MH_TYPE" val="Other"/>
  <p:tag name="MH_ORDER" val="6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3521</Words>
  <Application>WPS 演示</Application>
  <PresentationFormat>自定义</PresentationFormat>
  <Paragraphs>551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25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50" baseType="lpstr">
      <vt:lpstr>Arial</vt:lpstr>
      <vt:lpstr>宋体</vt:lpstr>
      <vt:lpstr>Wingdings</vt:lpstr>
      <vt:lpstr>微软雅黑</vt:lpstr>
      <vt:lpstr>Impact</vt:lpstr>
      <vt:lpstr>Century Gothic</vt:lpstr>
      <vt:lpstr>迷你简综艺</vt:lpstr>
      <vt:lpstr>经典综艺体简</vt:lpstr>
      <vt:lpstr>Hiragino Sans GB W3</vt:lpstr>
      <vt:lpstr>Lato Light</vt:lpstr>
      <vt:lpstr>Montserrat Semi</vt:lpstr>
      <vt:lpstr>Calibri</vt:lpstr>
      <vt:lpstr>等线 Light</vt:lpstr>
      <vt:lpstr>Arial Unicode MS</vt:lpstr>
      <vt:lpstr>Calibri Light</vt:lpstr>
      <vt:lpstr>等线</vt:lpstr>
      <vt:lpstr>Century Gothic</vt:lpstr>
      <vt:lpstr>华文细黑</vt:lpstr>
      <vt:lpstr>Raavi</vt:lpstr>
      <vt:lpstr>Bebas</vt:lpstr>
      <vt:lpstr>Segoe Print</vt:lpstr>
      <vt:lpstr>Roboto Condensed</vt:lpstr>
      <vt:lpstr>Vrinda</vt:lpstr>
      <vt:lpstr>Helvetica Neue Thin</vt:lpstr>
      <vt:lpstr>Raleway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绿色简约风产品发布PPT模板</dc:title>
  <dc:creator>樊婷婷</dc:creator>
  <cp:lastModifiedBy>xin</cp:lastModifiedBy>
  <cp:revision>24</cp:revision>
  <dcterms:created xsi:type="dcterms:W3CDTF">2017-10-22T11:16:00Z</dcterms:created>
  <dcterms:modified xsi:type="dcterms:W3CDTF">2020-10-13T09:45:25Z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2052-11.1.0.10000</vt:lpwstr>
  </property>
</Properties>
</file>

<file path=docProps/thumbnail.jpeg>
</file>